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1.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2.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3.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4.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5.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6.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7.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8.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9.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20.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21.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4.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5.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24" r:id="rId2"/>
    <p:sldMasterId id="2147483849" r:id="rId3"/>
    <p:sldMasterId id="2147484033" r:id="rId4"/>
    <p:sldMasterId id="2147484045" r:id="rId5"/>
    <p:sldMasterId id="2147484054" r:id="rId6"/>
    <p:sldMasterId id="2147485083" r:id="rId7"/>
    <p:sldMasterId id="2147485092" r:id="rId8"/>
    <p:sldMasterId id="2147485541" r:id="rId9"/>
    <p:sldMasterId id="2147485563" r:id="rId10"/>
    <p:sldMasterId id="2147486285" r:id="rId11"/>
    <p:sldMasterId id="2147486418" r:id="rId12"/>
    <p:sldMasterId id="2147486433" r:id="rId13"/>
    <p:sldMasterId id="2147486437" r:id="rId14"/>
    <p:sldMasterId id="2147486447" r:id="rId15"/>
    <p:sldMasterId id="2147488488" r:id="rId16"/>
    <p:sldMasterId id="2147489320" r:id="rId17"/>
    <p:sldMasterId id="2147491657" r:id="rId18"/>
    <p:sldMasterId id="2147491669" r:id="rId19"/>
    <p:sldMasterId id="2147491680" r:id="rId20"/>
    <p:sldMasterId id="2147491706" r:id="rId21"/>
    <p:sldMasterId id="2147491715" r:id="rId22"/>
    <p:sldMasterId id="2147492089" r:id="rId23"/>
    <p:sldMasterId id="2147492102" r:id="rId24"/>
    <p:sldMasterId id="2147492116" r:id="rId25"/>
    <p:sldMasterId id="2147492128" r:id="rId26"/>
  </p:sldMasterIdLst>
  <p:notesMasterIdLst>
    <p:notesMasterId r:id="rId59"/>
  </p:notesMasterIdLst>
  <p:handoutMasterIdLst>
    <p:handoutMasterId r:id="rId60"/>
  </p:handoutMasterIdLst>
  <p:sldIdLst>
    <p:sldId id="599" r:id="rId27"/>
    <p:sldId id="711" r:id="rId28"/>
    <p:sldId id="758" r:id="rId29"/>
    <p:sldId id="759" r:id="rId30"/>
    <p:sldId id="760" r:id="rId31"/>
    <p:sldId id="689" r:id="rId32"/>
    <p:sldId id="745" r:id="rId33"/>
    <p:sldId id="718" r:id="rId34"/>
    <p:sldId id="747" r:id="rId35"/>
    <p:sldId id="695" r:id="rId36"/>
    <p:sldId id="749" r:id="rId37"/>
    <p:sldId id="761" r:id="rId38"/>
    <p:sldId id="696" r:id="rId39"/>
    <p:sldId id="725" r:id="rId40"/>
    <p:sldId id="726" r:id="rId41"/>
    <p:sldId id="728" r:id="rId42"/>
    <p:sldId id="742" r:id="rId43"/>
    <p:sldId id="722" r:id="rId44"/>
    <p:sldId id="723" r:id="rId45"/>
    <p:sldId id="734" r:id="rId46"/>
    <p:sldId id="735" r:id="rId47"/>
    <p:sldId id="704" r:id="rId48"/>
    <p:sldId id="702" r:id="rId49"/>
    <p:sldId id="753" r:id="rId50"/>
    <p:sldId id="754" r:id="rId51"/>
    <p:sldId id="736" r:id="rId52"/>
    <p:sldId id="720" r:id="rId53"/>
    <p:sldId id="748" r:id="rId54"/>
    <p:sldId id="737" r:id="rId55"/>
    <p:sldId id="757" r:id="rId56"/>
    <p:sldId id="756" r:id="rId57"/>
    <p:sldId id="738" r:id="rId58"/>
  </p:sldIdLst>
  <p:sldSz cx="10693400" cy="7561263"/>
  <p:notesSz cx="7019925" cy="9305925"/>
  <p:defaultTextStyle>
    <a:defPPr>
      <a:defRPr lang="en-US"/>
    </a:defPPr>
    <a:lvl1pPr algn="l" rtl="0" eaLnBrk="0" fontAlgn="base" hangingPunct="0">
      <a:spcBef>
        <a:spcPct val="0"/>
      </a:spcBef>
      <a:spcAft>
        <a:spcPct val="0"/>
      </a:spcAft>
      <a:defRPr sz="3900" b="1" kern="1200">
        <a:solidFill>
          <a:srgbClr val="000066"/>
        </a:solidFill>
        <a:latin typeface="Arial" pitchFamily="34" charset="0"/>
        <a:ea typeface="+mn-ea"/>
        <a:cs typeface="Arial" pitchFamily="34" charset="0"/>
      </a:defRPr>
    </a:lvl1pPr>
    <a:lvl2pPr marL="447675" indent="1588" algn="l" rtl="0" eaLnBrk="0" fontAlgn="base" hangingPunct="0">
      <a:spcBef>
        <a:spcPct val="0"/>
      </a:spcBef>
      <a:spcAft>
        <a:spcPct val="0"/>
      </a:spcAft>
      <a:defRPr sz="3900" b="1" kern="1200">
        <a:solidFill>
          <a:srgbClr val="000066"/>
        </a:solidFill>
        <a:latin typeface="Arial" pitchFamily="34" charset="0"/>
        <a:ea typeface="+mn-ea"/>
        <a:cs typeface="Arial" pitchFamily="34" charset="0"/>
      </a:defRPr>
    </a:lvl2pPr>
    <a:lvl3pPr marL="900113" indent="1588" algn="l" rtl="0" eaLnBrk="0" fontAlgn="base" hangingPunct="0">
      <a:spcBef>
        <a:spcPct val="0"/>
      </a:spcBef>
      <a:spcAft>
        <a:spcPct val="0"/>
      </a:spcAft>
      <a:defRPr sz="3900" b="1" kern="1200">
        <a:solidFill>
          <a:srgbClr val="000066"/>
        </a:solidFill>
        <a:latin typeface="Arial" pitchFamily="34" charset="0"/>
        <a:ea typeface="+mn-ea"/>
        <a:cs typeface="Arial" pitchFamily="34" charset="0"/>
      </a:defRPr>
    </a:lvl3pPr>
    <a:lvl4pPr marL="1352550" indent="1588" algn="l" rtl="0" eaLnBrk="0" fontAlgn="base" hangingPunct="0">
      <a:spcBef>
        <a:spcPct val="0"/>
      </a:spcBef>
      <a:spcAft>
        <a:spcPct val="0"/>
      </a:spcAft>
      <a:defRPr sz="3900" b="1" kern="1200">
        <a:solidFill>
          <a:srgbClr val="000066"/>
        </a:solidFill>
        <a:latin typeface="Arial" pitchFamily="34" charset="0"/>
        <a:ea typeface="+mn-ea"/>
        <a:cs typeface="Arial" pitchFamily="34" charset="0"/>
      </a:defRPr>
    </a:lvl4pPr>
    <a:lvl5pPr marL="1804988" indent="1588" algn="l" rtl="0" eaLnBrk="0" fontAlgn="base" hangingPunct="0">
      <a:spcBef>
        <a:spcPct val="0"/>
      </a:spcBef>
      <a:spcAft>
        <a:spcPct val="0"/>
      </a:spcAft>
      <a:defRPr sz="3900" b="1" kern="1200">
        <a:solidFill>
          <a:srgbClr val="000066"/>
        </a:solidFill>
        <a:latin typeface="Arial" pitchFamily="34" charset="0"/>
        <a:ea typeface="+mn-ea"/>
        <a:cs typeface="Arial" pitchFamily="34" charset="0"/>
      </a:defRPr>
    </a:lvl5pPr>
    <a:lvl6pPr marL="2286000" algn="l" defTabSz="914400" rtl="0" eaLnBrk="1" latinLnBrk="0" hangingPunct="1">
      <a:defRPr sz="3900" b="1" kern="1200">
        <a:solidFill>
          <a:srgbClr val="000066"/>
        </a:solidFill>
        <a:latin typeface="Arial" pitchFamily="34" charset="0"/>
        <a:ea typeface="+mn-ea"/>
        <a:cs typeface="Arial" pitchFamily="34" charset="0"/>
      </a:defRPr>
    </a:lvl6pPr>
    <a:lvl7pPr marL="2743200" algn="l" defTabSz="914400" rtl="0" eaLnBrk="1" latinLnBrk="0" hangingPunct="1">
      <a:defRPr sz="3900" b="1" kern="1200">
        <a:solidFill>
          <a:srgbClr val="000066"/>
        </a:solidFill>
        <a:latin typeface="Arial" pitchFamily="34" charset="0"/>
        <a:ea typeface="+mn-ea"/>
        <a:cs typeface="Arial" pitchFamily="34" charset="0"/>
      </a:defRPr>
    </a:lvl7pPr>
    <a:lvl8pPr marL="3200400" algn="l" defTabSz="914400" rtl="0" eaLnBrk="1" latinLnBrk="0" hangingPunct="1">
      <a:defRPr sz="3900" b="1" kern="1200">
        <a:solidFill>
          <a:srgbClr val="000066"/>
        </a:solidFill>
        <a:latin typeface="Arial" pitchFamily="34" charset="0"/>
        <a:ea typeface="+mn-ea"/>
        <a:cs typeface="Arial" pitchFamily="34" charset="0"/>
      </a:defRPr>
    </a:lvl8pPr>
    <a:lvl9pPr marL="3657600" algn="l" defTabSz="914400" rtl="0" eaLnBrk="1" latinLnBrk="0" hangingPunct="1">
      <a:defRPr sz="3900" b="1" kern="1200">
        <a:solidFill>
          <a:srgbClr val="000066"/>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382">
          <p15:clr>
            <a:srgbClr val="A4A3A4"/>
          </p15:clr>
        </p15:guide>
        <p15:guide id="2" pos="3368">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D64"/>
    <a:srgbClr val="000066"/>
    <a:srgbClr val="B8E08C"/>
    <a:srgbClr val="69A12B"/>
    <a:srgbClr val="99D3C0"/>
    <a:srgbClr val="1E47CC"/>
    <a:srgbClr val="A1EDC5"/>
    <a:srgbClr val="D9EDEF"/>
    <a:srgbClr val="C4DAF4"/>
    <a:srgbClr val="00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73218" autoAdjust="0"/>
  </p:normalViewPr>
  <p:slideViewPr>
    <p:cSldViewPr snapToGrid="0">
      <p:cViewPr varScale="1">
        <p:scale>
          <a:sx n="39" d="100"/>
          <a:sy n="39" d="100"/>
        </p:scale>
        <p:origin x="-1698" y="-96"/>
      </p:cViewPr>
      <p:guideLst>
        <p:guide orient="horz" pos="2382"/>
        <p:guide pos="3368"/>
      </p:guideLst>
    </p:cSldViewPr>
  </p:slideViewPr>
  <p:notesTextViewPr>
    <p:cViewPr>
      <p:scale>
        <a:sx n="1" d="1"/>
        <a:sy n="1" d="1"/>
      </p:scale>
      <p:origin x="0" y="0"/>
    </p:cViewPr>
  </p:notesTextViewPr>
  <p:sorterViewPr>
    <p:cViewPr>
      <p:scale>
        <a:sx n="100" d="100"/>
        <a:sy n="100" d="100"/>
      </p:scale>
      <p:origin x="0" y="8508"/>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oleObject" Target="file:///D:\Downloads\cervical%20cancer%20screening%20coverage%20(upda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75430060345675"/>
          <c:y val="5.8734440081633622E-2"/>
          <c:w val="0.86224572520150899"/>
          <c:h val="0.83612558045628904"/>
        </c:manualLayout>
      </c:layout>
      <c:barChart>
        <c:barDir val="col"/>
        <c:grouping val="clustered"/>
        <c:varyColors val="0"/>
        <c:ser>
          <c:idx val="0"/>
          <c:order val="0"/>
          <c:spPr>
            <a:solidFill>
              <a:srgbClr val="5B9BD5"/>
            </a:solidFill>
            <a:ln w="25338">
              <a:noFill/>
            </a:ln>
          </c:spPr>
          <c:invertIfNegative val="0"/>
          <c:cat>
            <c:strRef>
              <c:f>Sheet1!$A$1:$A$5</c:f>
              <c:strCache>
                <c:ptCount val="5"/>
                <c:pt idx="0">
                  <c:v>Any</c:v>
                </c:pt>
                <c:pt idx="1">
                  <c:v>CT</c:v>
                </c:pt>
                <c:pt idx="2">
                  <c:v>GC</c:v>
                </c:pt>
                <c:pt idx="3">
                  <c:v>TP</c:v>
                </c:pt>
                <c:pt idx="4">
                  <c:v>HIV</c:v>
                </c:pt>
              </c:strCache>
            </c:strRef>
          </c:cat>
          <c:val>
            <c:numRef>
              <c:f>Sheet1!$B$1:$B$5</c:f>
              <c:numCache>
                <c:formatCode>0%</c:formatCode>
                <c:ptCount val="5"/>
                <c:pt idx="0">
                  <c:v>0.5</c:v>
                </c:pt>
                <c:pt idx="1">
                  <c:v>0.33</c:v>
                </c:pt>
                <c:pt idx="2">
                  <c:v>0.28000000000000003</c:v>
                </c:pt>
                <c:pt idx="3">
                  <c:v>0.06</c:v>
                </c:pt>
                <c:pt idx="4">
                  <c:v>0</c:v>
                </c:pt>
              </c:numCache>
            </c:numRef>
          </c:val>
          <c:extLst xmlns:c16r2="http://schemas.microsoft.com/office/drawing/2015/06/chart">
            <c:ext xmlns:c16="http://schemas.microsoft.com/office/drawing/2014/chart" uri="{C3380CC4-5D6E-409C-BE32-E72D297353CC}">
              <c16:uniqueId val="{00000000-4E9B-417D-9158-C6D987460C58}"/>
            </c:ext>
          </c:extLst>
        </c:ser>
        <c:dLbls>
          <c:showLegendKey val="0"/>
          <c:showVal val="0"/>
          <c:showCatName val="0"/>
          <c:showSerName val="0"/>
          <c:showPercent val="0"/>
          <c:showBubbleSize val="0"/>
        </c:dLbls>
        <c:gapWidth val="150"/>
        <c:axId val="169413248"/>
        <c:axId val="169427328"/>
      </c:barChart>
      <c:catAx>
        <c:axId val="169413248"/>
        <c:scaling>
          <c:orientation val="minMax"/>
        </c:scaling>
        <c:delete val="0"/>
        <c:axPos val="b"/>
        <c:numFmt formatCode="General" sourceLinked="1"/>
        <c:majorTickMark val="out"/>
        <c:minorTickMark val="none"/>
        <c:tickLblPos val="nextTo"/>
        <c:spPr>
          <a:ln w="3167">
            <a:solidFill>
              <a:srgbClr val="808080"/>
            </a:solidFill>
            <a:prstDash val="solid"/>
          </a:ln>
        </c:spPr>
        <c:crossAx val="169427328"/>
        <c:crosses val="autoZero"/>
        <c:auto val="1"/>
        <c:lblAlgn val="ctr"/>
        <c:lblOffset val="100"/>
        <c:noMultiLvlLbl val="0"/>
      </c:catAx>
      <c:valAx>
        <c:axId val="169427328"/>
        <c:scaling>
          <c:orientation val="minMax"/>
        </c:scaling>
        <c:delete val="0"/>
        <c:axPos val="l"/>
        <c:majorGridlines>
          <c:spPr>
            <a:ln w="3167">
              <a:solidFill>
                <a:srgbClr val="808080"/>
              </a:solidFill>
              <a:prstDash val="solid"/>
            </a:ln>
          </c:spPr>
        </c:majorGridlines>
        <c:numFmt formatCode="0%" sourceLinked="1"/>
        <c:majorTickMark val="out"/>
        <c:minorTickMark val="none"/>
        <c:tickLblPos val="nextTo"/>
        <c:spPr>
          <a:ln w="3167">
            <a:solidFill>
              <a:srgbClr val="808080"/>
            </a:solidFill>
            <a:prstDash val="solid"/>
          </a:ln>
        </c:spPr>
        <c:crossAx val="169413248"/>
        <c:crosses val="autoZero"/>
        <c:crossBetween val="between"/>
      </c:valAx>
      <c:spPr>
        <a:noFill/>
        <a:ln w="25338">
          <a:noFill/>
        </a:ln>
      </c:spPr>
    </c:plotArea>
    <c:plotVisOnly val="1"/>
    <c:dispBlanksAs val="gap"/>
    <c:showDLblsOverMax val="0"/>
  </c:chart>
  <c:spPr>
    <a:noFill/>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solidFill>
            <a:ln>
              <a:noFill/>
            </a:ln>
            <a:effectLst/>
          </c:spPr>
          <c:invertIfNegative val="0"/>
          <c:cat>
            <c:strRef>
              <c:f>'[cervical cancer screening coverage (updated).xlsx]Sheet1'!$E$2:$E$47</c:f>
              <c:strCache>
                <c:ptCount val="46"/>
                <c:pt idx="0">
                  <c:v>Benin (2015)</c:v>
                </c:pt>
                <c:pt idx="1">
                  <c:v>Pakistan (2013)</c:v>
                </c:pt>
                <c:pt idx="2">
                  <c:v>Timor-Leste (2014)</c:v>
                </c:pt>
                <c:pt idx="3">
                  <c:v>Egypt (2017)</c:v>
                </c:pt>
                <c:pt idx="4">
                  <c:v>Sudan (2016)</c:v>
                </c:pt>
                <c:pt idx="5">
                  <c:v>Ethiopia (2015)</c:v>
                </c:pt>
                <c:pt idx="6">
                  <c:v>Myanmar (2014)</c:v>
                </c:pt>
                <c:pt idx="7">
                  <c:v>Burkina Faso (2013)</c:v>
                </c:pt>
                <c:pt idx="8">
                  <c:v>Iraq (2015)</c:v>
                </c:pt>
                <c:pt idx="9">
                  <c:v>Uganda (2014)</c:v>
                </c:pt>
                <c:pt idx="10">
                  <c:v>Senegal (2015)</c:v>
                </c:pt>
                <c:pt idx="11">
                  <c:v>Azerbaijan (2017)</c:v>
                </c:pt>
                <c:pt idx="12">
                  <c:v>Tajikistan (2016)</c:v>
                </c:pt>
                <c:pt idx="13">
                  <c:v>Morocco (2017)</c:v>
                </c:pt>
                <c:pt idx="14">
                  <c:v>Uzbekistan (2014)</c:v>
                </c:pt>
                <c:pt idx="15">
                  <c:v>Solomon Islands (2015)</c:v>
                </c:pt>
                <c:pt idx="16">
                  <c:v>Algeria (2016)</c:v>
                </c:pt>
                <c:pt idx="17">
                  <c:v>Kenya (2015)</c:v>
                </c:pt>
                <c:pt idx="18">
                  <c:v>Malawi (2017)</c:v>
                </c:pt>
                <c:pt idx="19">
                  <c:v>Kuwait (2014)</c:v>
                </c:pt>
                <c:pt idx="20">
                  <c:v>Lebanon (2017)</c:v>
                </c:pt>
                <c:pt idx="21">
                  <c:v>Zambia (2017)</c:v>
                </c:pt>
                <c:pt idx="22">
                  <c:v>Swaziland (2014)</c:v>
                </c:pt>
                <c:pt idx="23">
                  <c:v>Georgia (2016)</c:v>
                </c:pt>
                <c:pt idx="24">
                  <c:v>Tuvalu (2015)</c:v>
                </c:pt>
                <c:pt idx="25">
                  <c:v>Jordan (2007)</c:v>
                </c:pt>
                <c:pt idx="26">
                  <c:v>Viet Nam (2015)</c:v>
                </c:pt>
                <c:pt idx="27">
                  <c:v>Armenia (2016)</c:v>
                </c:pt>
                <c:pt idx="28">
                  <c:v>Kyrgyzstan (2013)</c:v>
                </c:pt>
                <c:pt idx="29">
                  <c:v>Turkey (2017)</c:v>
                </c:pt>
                <c:pt idx="30">
                  <c:v>Trinidad and Tobago (2012)</c:v>
                </c:pt>
                <c:pt idx="31">
                  <c:v>Mongolia (2013)</c:v>
                </c:pt>
                <c:pt idx="32">
                  <c:v>Thailand (2007)</c:v>
                </c:pt>
                <c:pt idx="33">
                  <c:v>Nauru (2016)</c:v>
                </c:pt>
                <c:pt idx="34">
                  <c:v>Turkmenistan (2014)</c:v>
                </c:pt>
                <c:pt idx="35">
                  <c:v>Bhutan (2014)</c:v>
                </c:pt>
                <c:pt idx="36">
                  <c:v>Dominica (2008)</c:v>
                </c:pt>
                <c:pt idx="37">
                  <c:v>Brunei Darussalam (2015)</c:v>
                </c:pt>
                <c:pt idx="38">
                  <c:v>Republic of Moldova (2014)</c:v>
                </c:pt>
                <c:pt idx="39">
                  <c:v>Anguilla (2016)</c:v>
                </c:pt>
                <c:pt idx="40">
                  <c:v>Tokelau (2014)</c:v>
                </c:pt>
                <c:pt idx="41">
                  <c:v>Bermuda (2014)</c:v>
                </c:pt>
                <c:pt idx="42">
                  <c:v>Saint Kitts and Nevis (2008)</c:v>
                </c:pt>
                <c:pt idx="43">
                  <c:v>Saint Lucia (2012)</c:v>
                </c:pt>
                <c:pt idx="44">
                  <c:v>Belarus (2016)</c:v>
                </c:pt>
                <c:pt idx="45">
                  <c:v>Bahamas (2013)</c:v>
                </c:pt>
              </c:strCache>
            </c:strRef>
          </c:cat>
          <c:val>
            <c:numRef>
              <c:f>'[cervical cancer screening coverage (updated).xlsx]Sheet1'!$F$2:$F$47</c:f>
              <c:numCache>
                <c:formatCode>0.0%</c:formatCode>
                <c:ptCount val="46"/>
                <c:pt idx="0">
                  <c:v>8.9999999999999993E-3</c:v>
                </c:pt>
                <c:pt idx="1">
                  <c:v>8.9999999999999993E-3</c:v>
                </c:pt>
                <c:pt idx="2">
                  <c:v>1.0999999999999999E-2</c:v>
                </c:pt>
                <c:pt idx="3">
                  <c:v>1.6E-2</c:v>
                </c:pt>
                <c:pt idx="4">
                  <c:v>1.7000000000000001E-2</c:v>
                </c:pt>
                <c:pt idx="5">
                  <c:v>2.6499999999999999E-2</c:v>
                </c:pt>
                <c:pt idx="6">
                  <c:v>5.3999999999999999E-2</c:v>
                </c:pt>
                <c:pt idx="7">
                  <c:v>7.9000000000000001E-2</c:v>
                </c:pt>
                <c:pt idx="8">
                  <c:v>9.9000000000000005E-2</c:v>
                </c:pt>
                <c:pt idx="9">
                  <c:v>9.9000000000000005E-2</c:v>
                </c:pt>
                <c:pt idx="10">
                  <c:v>0.109</c:v>
                </c:pt>
                <c:pt idx="11">
                  <c:v>0.113</c:v>
                </c:pt>
                <c:pt idx="12">
                  <c:v>0.12</c:v>
                </c:pt>
                <c:pt idx="13">
                  <c:v>0.124</c:v>
                </c:pt>
                <c:pt idx="14">
                  <c:v>0.14000000000000001</c:v>
                </c:pt>
                <c:pt idx="15">
                  <c:v>0.14899999999999999</c:v>
                </c:pt>
                <c:pt idx="16">
                  <c:v>0.154</c:v>
                </c:pt>
                <c:pt idx="17">
                  <c:v>0.16400000000000001</c:v>
                </c:pt>
                <c:pt idx="18">
                  <c:v>0.16400000000000001</c:v>
                </c:pt>
                <c:pt idx="19">
                  <c:v>0.17599999999999999</c:v>
                </c:pt>
                <c:pt idx="20">
                  <c:v>0.18</c:v>
                </c:pt>
                <c:pt idx="21">
                  <c:v>0.21099999999999999</c:v>
                </c:pt>
                <c:pt idx="22">
                  <c:v>0.217</c:v>
                </c:pt>
                <c:pt idx="23">
                  <c:v>0.23899999999999999</c:v>
                </c:pt>
                <c:pt idx="24">
                  <c:v>0.26800000000000002</c:v>
                </c:pt>
                <c:pt idx="25">
                  <c:v>0.28599999999999998</c:v>
                </c:pt>
                <c:pt idx="26">
                  <c:v>0.315</c:v>
                </c:pt>
                <c:pt idx="27">
                  <c:v>0.33200000000000002</c:v>
                </c:pt>
                <c:pt idx="28">
                  <c:v>0.39400000000000002</c:v>
                </c:pt>
                <c:pt idx="29">
                  <c:v>0.50800000000000001</c:v>
                </c:pt>
                <c:pt idx="30">
                  <c:v>0.50900000000000001</c:v>
                </c:pt>
                <c:pt idx="31">
                  <c:v>0.53500000000000003</c:v>
                </c:pt>
                <c:pt idx="32">
                  <c:v>0.56799999999999995</c:v>
                </c:pt>
                <c:pt idx="33">
                  <c:v>0.59499999999999997</c:v>
                </c:pt>
                <c:pt idx="34">
                  <c:v>0.622</c:v>
                </c:pt>
                <c:pt idx="35">
                  <c:v>0.626</c:v>
                </c:pt>
                <c:pt idx="36">
                  <c:v>0.65800000000000003</c:v>
                </c:pt>
                <c:pt idx="37">
                  <c:v>0.67500000000000004</c:v>
                </c:pt>
                <c:pt idx="38">
                  <c:v>0.69699999999999995</c:v>
                </c:pt>
                <c:pt idx="39">
                  <c:v>0.72599999999999998</c:v>
                </c:pt>
                <c:pt idx="40">
                  <c:v>0.76900000000000002</c:v>
                </c:pt>
                <c:pt idx="41">
                  <c:v>0.88100000000000001</c:v>
                </c:pt>
                <c:pt idx="42">
                  <c:v>0.89100000000000001</c:v>
                </c:pt>
                <c:pt idx="43">
                  <c:v>0.89800000000000002</c:v>
                </c:pt>
                <c:pt idx="44">
                  <c:v>0.90600000000000003</c:v>
                </c:pt>
                <c:pt idx="45">
                  <c:v>0.94699999999999995</c:v>
                </c:pt>
              </c:numCache>
            </c:numRef>
          </c:val>
          <c:extLst xmlns:c16r2="http://schemas.microsoft.com/office/drawing/2015/06/chart">
            <c:ext xmlns:c16="http://schemas.microsoft.com/office/drawing/2014/chart" uri="{C3380CC4-5D6E-409C-BE32-E72D297353CC}">
              <c16:uniqueId val="{00000000-55B1-4D7D-99A0-FBFA4D4457CF}"/>
            </c:ext>
          </c:extLst>
        </c:ser>
        <c:dLbls>
          <c:showLegendKey val="0"/>
          <c:showVal val="0"/>
          <c:showCatName val="0"/>
          <c:showSerName val="0"/>
          <c:showPercent val="0"/>
          <c:showBubbleSize val="0"/>
        </c:dLbls>
        <c:gapWidth val="30"/>
        <c:axId val="159977856"/>
        <c:axId val="159979392"/>
      </c:barChart>
      <c:catAx>
        <c:axId val="15997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59979392"/>
        <c:crosses val="autoZero"/>
        <c:auto val="1"/>
        <c:lblAlgn val="ctr"/>
        <c:lblOffset val="100"/>
        <c:noMultiLvlLbl val="0"/>
      </c:catAx>
      <c:valAx>
        <c:axId val="159979392"/>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sz="900"/>
                </a:pPr>
                <a:r>
                  <a:rPr lang="en-US" sz="900" dirty="0"/>
                  <a:t>%</a:t>
                </a:r>
                <a:r>
                  <a:rPr lang="en-US" sz="900" baseline="0" dirty="0"/>
                  <a:t> of women aged 30-49</a:t>
                </a:r>
                <a:endParaRPr lang="en-US" sz="900" dirty="0"/>
              </a:p>
            </c:rich>
          </c:tx>
          <c:layout/>
          <c:overlay val="0"/>
        </c:title>
        <c:numFmt formatCode="0.0%" sourceLinked="1"/>
        <c:majorTickMark val="none"/>
        <c:minorTickMark val="none"/>
        <c:tickLblPos val="nextTo"/>
        <c:spPr>
          <a:noFill/>
          <a:ln>
            <a:noFill/>
          </a:ln>
          <a:effectLst/>
        </c:spPr>
        <c:txPr>
          <a:bodyPr rot="-60000000" vert="horz"/>
          <a:lstStyle/>
          <a:p>
            <a:pPr>
              <a:defRPr/>
            </a:pPr>
            <a:endParaRPr lang="en-US"/>
          </a:p>
        </c:txPr>
        <c:crossAx val="1599778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6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F7ECB7-0C03-476B-8176-EDFFB6C5FC17}"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80B6C98E-E01C-4BE1-9647-4978852214CA}">
      <dgm:prSet phldrT="[Text]" custT="1"/>
      <dgm:spPr>
        <a:solidFill>
          <a:schemeClr val="accent1">
            <a:lumMod val="50000"/>
          </a:schemeClr>
        </a:solidFill>
      </dgm:spPr>
      <dgm:t>
        <a:bodyPr/>
        <a:lstStyle/>
        <a:p>
          <a:r>
            <a:rPr lang="en-GB" sz="2800" b="1" dirty="0">
              <a:latin typeface="Calibri" panose="020F0502020204030204" pitchFamily="34" charset="0"/>
              <a:cs typeface="Calibri" panose="020F0502020204030204" pitchFamily="34" charset="0"/>
            </a:rPr>
            <a:t>HIV testing</a:t>
          </a:r>
          <a:endParaRPr lang="en-US" sz="2800" b="1" dirty="0">
            <a:latin typeface="Calibri" panose="020F0502020204030204" pitchFamily="34" charset="0"/>
            <a:cs typeface="Calibri" panose="020F0502020204030204" pitchFamily="34" charset="0"/>
          </a:endParaRPr>
        </a:p>
      </dgm:t>
    </dgm:pt>
    <dgm:pt modelId="{90D57EA0-5E28-467E-BC43-EA9B59700C41}" type="parTrans" cxnId="{05D6D9C7-F537-4E16-9319-88B968034A71}">
      <dgm:prSet/>
      <dgm:spPr/>
      <dgm:t>
        <a:bodyPr/>
        <a:lstStyle/>
        <a:p>
          <a:endParaRPr lang="en-US"/>
        </a:p>
      </dgm:t>
    </dgm:pt>
    <dgm:pt modelId="{99E63DD9-6B6A-4B5C-BCF5-A3D025895BFA}" type="sibTrans" cxnId="{05D6D9C7-F537-4E16-9319-88B968034A71}">
      <dgm:prSet/>
      <dgm:spPr/>
      <dgm:t>
        <a:bodyPr/>
        <a:lstStyle/>
        <a:p>
          <a:endParaRPr lang="en-US"/>
        </a:p>
      </dgm:t>
    </dgm:pt>
    <dgm:pt modelId="{05451A29-8095-446E-9BB5-F12B37E5B297}">
      <dgm:prSet phldrT="[Text]" custT="1"/>
      <dgm:spPr>
        <a:solidFill>
          <a:schemeClr val="accent1">
            <a:lumMod val="50000"/>
          </a:schemeClr>
        </a:solidFill>
      </dgm:spPr>
      <dgm:t>
        <a:bodyPr/>
        <a:lstStyle/>
        <a:p>
          <a:r>
            <a:rPr lang="en-GB" sz="2400" b="1" dirty="0" err="1">
              <a:latin typeface="Calibri" panose="020F0502020204030204" pitchFamily="34" charset="0"/>
              <a:cs typeface="Calibri" panose="020F0502020204030204" pitchFamily="34" charset="0"/>
            </a:rPr>
            <a:t>PrEP</a:t>
          </a:r>
          <a:r>
            <a:rPr lang="en-GB" sz="2400" b="1" dirty="0">
              <a:latin typeface="Calibri" panose="020F0502020204030204" pitchFamily="34" charset="0"/>
              <a:cs typeface="Calibri" panose="020F0502020204030204" pitchFamily="34" charset="0"/>
            </a:rPr>
            <a:t> &amp; condoms</a:t>
          </a:r>
          <a:endParaRPr lang="en-US" sz="2400" b="1" dirty="0">
            <a:latin typeface="Calibri" panose="020F0502020204030204" pitchFamily="34" charset="0"/>
            <a:cs typeface="Calibri" panose="020F0502020204030204" pitchFamily="34" charset="0"/>
          </a:endParaRPr>
        </a:p>
      </dgm:t>
    </dgm:pt>
    <dgm:pt modelId="{323326ED-926A-4B24-ACFA-4FB8C5CA1D96}" type="parTrans" cxnId="{2588D544-A921-4C23-B23B-80C6F29474F7}">
      <dgm:prSet/>
      <dgm:spPr/>
      <dgm:t>
        <a:bodyPr/>
        <a:lstStyle/>
        <a:p>
          <a:endParaRPr lang="en-US"/>
        </a:p>
      </dgm:t>
    </dgm:pt>
    <dgm:pt modelId="{3FC4F4CB-44F9-42AF-89A3-2DCEBF985C93}" type="sibTrans" cxnId="{2588D544-A921-4C23-B23B-80C6F29474F7}">
      <dgm:prSet/>
      <dgm:spPr/>
      <dgm:t>
        <a:bodyPr/>
        <a:lstStyle/>
        <a:p>
          <a:endParaRPr lang="en-US"/>
        </a:p>
      </dgm:t>
    </dgm:pt>
    <dgm:pt modelId="{B522EBEA-E50E-43BA-93DC-BF7147918B3B}">
      <dgm:prSet phldrT="[Text]" custT="1"/>
      <dgm:spPr>
        <a:solidFill>
          <a:srgbClr val="EF1150"/>
        </a:solidFill>
      </dgm:spPr>
      <dgm:t>
        <a:bodyPr/>
        <a:lstStyle/>
        <a:p>
          <a:r>
            <a:rPr lang="en-GB" sz="2800" b="1" dirty="0">
              <a:latin typeface="Calibri" panose="020F0502020204030204" pitchFamily="34" charset="0"/>
              <a:cs typeface="Calibri" panose="020F0502020204030204" pitchFamily="34" charset="0"/>
            </a:rPr>
            <a:t>SEXUAL HEALTH</a:t>
          </a:r>
          <a:endParaRPr lang="en-US" sz="2800" b="1" dirty="0">
            <a:latin typeface="Calibri" panose="020F0502020204030204" pitchFamily="34" charset="0"/>
            <a:cs typeface="Calibri" panose="020F0502020204030204" pitchFamily="34" charset="0"/>
          </a:endParaRPr>
        </a:p>
      </dgm:t>
    </dgm:pt>
    <dgm:pt modelId="{AD8F2C14-7F4C-48EE-A6F6-D6845CE28A2F}" type="parTrans" cxnId="{65838991-7646-4FEC-B53A-BD449DD1E358}">
      <dgm:prSet/>
      <dgm:spPr/>
      <dgm:t>
        <a:bodyPr/>
        <a:lstStyle/>
        <a:p>
          <a:endParaRPr lang="en-US"/>
        </a:p>
      </dgm:t>
    </dgm:pt>
    <dgm:pt modelId="{C3349CDD-0338-445C-826F-E879CED815A5}" type="sibTrans" cxnId="{65838991-7646-4FEC-B53A-BD449DD1E358}">
      <dgm:prSet/>
      <dgm:spPr/>
      <dgm:t>
        <a:bodyPr/>
        <a:lstStyle/>
        <a:p>
          <a:endParaRPr lang="en-US"/>
        </a:p>
      </dgm:t>
    </dgm:pt>
    <dgm:pt modelId="{E11594B7-E8C7-499E-8BFB-58A171ED4FE3}">
      <dgm:prSet phldrT="[Text]" custT="1"/>
      <dgm:spPr>
        <a:solidFill>
          <a:schemeClr val="accent1">
            <a:lumMod val="50000"/>
          </a:schemeClr>
        </a:solidFill>
      </dgm:spPr>
      <dgm:t>
        <a:bodyPr/>
        <a:lstStyle/>
        <a:p>
          <a:r>
            <a:rPr lang="en-GB" sz="2800" b="1" dirty="0">
              <a:latin typeface="Calibri" panose="020F0502020204030204" pitchFamily="34" charset="0"/>
              <a:cs typeface="Calibri" panose="020F0502020204030204" pitchFamily="34" charset="0"/>
            </a:rPr>
            <a:t>STI services</a:t>
          </a:r>
          <a:endParaRPr lang="en-US" sz="2800" b="1" dirty="0">
            <a:latin typeface="Calibri" panose="020F0502020204030204" pitchFamily="34" charset="0"/>
            <a:cs typeface="Calibri" panose="020F0502020204030204" pitchFamily="34" charset="0"/>
          </a:endParaRPr>
        </a:p>
      </dgm:t>
    </dgm:pt>
    <dgm:pt modelId="{8B9CF2F7-BFF9-483C-B938-D00A3585B5D6}" type="parTrans" cxnId="{539BF0A8-E49B-4CD0-B513-0CC53AB7E46A}">
      <dgm:prSet/>
      <dgm:spPr/>
      <dgm:t>
        <a:bodyPr/>
        <a:lstStyle/>
        <a:p>
          <a:endParaRPr lang="en-US"/>
        </a:p>
      </dgm:t>
    </dgm:pt>
    <dgm:pt modelId="{D86CDDCC-3540-451D-828C-E12F9A9C5822}" type="sibTrans" cxnId="{539BF0A8-E49B-4CD0-B513-0CC53AB7E46A}">
      <dgm:prSet/>
      <dgm:spPr/>
      <dgm:t>
        <a:bodyPr/>
        <a:lstStyle/>
        <a:p>
          <a:endParaRPr lang="en-US"/>
        </a:p>
      </dgm:t>
    </dgm:pt>
    <dgm:pt modelId="{143B46C7-4ACF-4B7F-854F-4D06F18D9144}" type="pres">
      <dgm:prSet presAssocID="{59F7ECB7-0C03-476B-8176-EDFFB6C5FC17}" presName="compositeShape" presStyleCnt="0">
        <dgm:presLayoutVars>
          <dgm:chMax val="9"/>
          <dgm:dir/>
          <dgm:resizeHandles val="exact"/>
        </dgm:presLayoutVars>
      </dgm:prSet>
      <dgm:spPr/>
      <dgm:t>
        <a:bodyPr/>
        <a:lstStyle/>
        <a:p>
          <a:endParaRPr lang="en-US"/>
        </a:p>
      </dgm:t>
    </dgm:pt>
    <dgm:pt modelId="{2ED38376-2A7A-495A-95DF-F04D9D824152}" type="pres">
      <dgm:prSet presAssocID="{59F7ECB7-0C03-476B-8176-EDFFB6C5FC17}" presName="triangle1" presStyleLbl="node1" presStyleIdx="0" presStyleCnt="4" custScaleX="127868">
        <dgm:presLayoutVars>
          <dgm:bulletEnabled val="1"/>
        </dgm:presLayoutVars>
      </dgm:prSet>
      <dgm:spPr/>
      <dgm:t>
        <a:bodyPr/>
        <a:lstStyle/>
        <a:p>
          <a:endParaRPr lang="en-US"/>
        </a:p>
      </dgm:t>
    </dgm:pt>
    <dgm:pt modelId="{33824853-8631-4F0D-A7EF-16D447CB5C94}" type="pres">
      <dgm:prSet presAssocID="{59F7ECB7-0C03-476B-8176-EDFFB6C5FC17}" presName="triangle2" presStyleLbl="node1" presStyleIdx="1" presStyleCnt="4" custScaleX="127867" custLinFactNeighborX="-13078">
        <dgm:presLayoutVars>
          <dgm:bulletEnabled val="1"/>
        </dgm:presLayoutVars>
      </dgm:prSet>
      <dgm:spPr/>
      <dgm:t>
        <a:bodyPr/>
        <a:lstStyle/>
        <a:p>
          <a:endParaRPr lang="en-US"/>
        </a:p>
      </dgm:t>
    </dgm:pt>
    <dgm:pt modelId="{AEB90BCE-C395-4F8E-893A-4B63A06943BB}" type="pres">
      <dgm:prSet presAssocID="{59F7ECB7-0C03-476B-8176-EDFFB6C5FC17}" presName="triangle3" presStyleLbl="node1" presStyleIdx="2" presStyleCnt="4" custScaleX="127867">
        <dgm:presLayoutVars>
          <dgm:bulletEnabled val="1"/>
        </dgm:presLayoutVars>
      </dgm:prSet>
      <dgm:spPr/>
      <dgm:t>
        <a:bodyPr/>
        <a:lstStyle/>
        <a:p>
          <a:endParaRPr lang="en-US"/>
        </a:p>
      </dgm:t>
    </dgm:pt>
    <dgm:pt modelId="{3669EDBC-C5B1-4D43-83FD-8D0C73A6F3CB}" type="pres">
      <dgm:prSet presAssocID="{59F7ECB7-0C03-476B-8176-EDFFB6C5FC17}" presName="triangle4" presStyleLbl="node1" presStyleIdx="3" presStyleCnt="4" custScaleX="127867" custLinFactNeighborX="13078">
        <dgm:presLayoutVars>
          <dgm:bulletEnabled val="1"/>
        </dgm:presLayoutVars>
      </dgm:prSet>
      <dgm:spPr/>
      <dgm:t>
        <a:bodyPr/>
        <a:lstStyle/>
        <a:p>
          <a:endParaRPr lang="en-US"/>
        </a:p>
      </dgm:t>
    </dgm:pt>
  </dgm:ptLst>
  <dgm:cxnLst>
    <dgm:cxn modelId="{539BF0A8-E49B-4CD0-B513-0CC53AB7E46A}" srcId="{59F7ECB7-0C03-476B-8176-EDFFB6C5FC17}" destId="{E11594B7-E8C7-499E-8BFB-58A171ED4FE3}" srcOrd="3" destOrd="0" parTransId="{8B9CF2F7-BFF9-483C-B938-D00A3585B5D6}" sibTransId="{D86CDDCC-3540-451D-828C-E12F9A9C5822}"/>
    <dgm:cxn modelId="{DC4ADCE0-1C8B-4ACC-AAE3-B962E122F0B3}" type="presOf" srcId="{05451A29-8095-446E-9BB5-F12B37E5B297}" destId="{33824853-8631-4F0D-A7EF-16D447CB5C94}" srcOrd="0" destOrd="0" presId="urn:microsoft.com/office/officeart/2005/8/layout/pyramid4"/>
    <dgm:cxn modelId="{05D6D9C7-F537-4E16-9319-88B968034A71}" srcId="{59F7ECB7-0C03-476B-8176-EDFFB6C5FC17}" destId="{80B6C98E-E01C-4BE1-9647-4978852214CA}" srcOrd="0" destOrd="0" parTransId="{90D57EA0-5E28-467E-BC43-EA9B59700C41}" sibTransId="{99E63DD9-6B6A-4B5C-BCF5-A3D025895BFA}"/>
    <dgm:cxn modelId="{2588D544-A921-4C23-B23B-80C6F29474F7}" srcId="{59F7ECB7-0C03-476B-8176-EDFFB6C5FC17}" destId="{05451A29-8095-446E-9BB5-F12B37E5B297}" srcOrd="1" destOrd="0" parTransId="{323326ED-926A-4B24-ACFA-4FB8C5CA1D96}" sibTransId="{3FC4F4CB-44F9-42AF-89A3-2DCEBF985C93}"/>
    <dgm:cxn modelId="{F1F317C2-6FDB-4866-A02A-F47389EEDD74}" type="presOf" srcId="{B522EBEA-E50E-43BA-93DC-BF7147918B3B}" destId="{AEB90BCE-C395-4F8E-893A-4B63A06943BB}" srcOrd="0" destOrd="0" presId="urn:microsoft.com/office/officeart/2005/8/layout/pyramid4"/>
    <dgm:cxn modelId="{5D93BEFC-C770-4E32-B94F-DD00E020BCF1}" type="presOf" srcId="{80B6C98E-E01C-4BE1-9647-4978852214CA}" destId="{2ED38376-2A7A-495A-95DF-F04D9D824152}" srcOrd="0" destOrd="0" presId="urn:microsoft.com/office/officeart/2005/8/layout/pyramid4"/>
    <dgm:cxn modelId="{A43E2EEE-52DF-4DFC-AFE1-8BCA1ECF8359}" type="presOf" srcId="{59F7ECB7-0C03-476B-8176-EDFFB6C5FC17}" destId="{143B46C7-4ACF-4B7F-854F-4D06F18D9144}" srcOrd="0" destOrd="0" presId="urn:microsoft.com/office/officeart/2005/8/layout/pyramid4"/>
    <dgm:cxn modelId="{D0569E0E-1738-491C-96ED-7A9FC864B092}" type="presOf" srcId="{E11594B7-E8C7-499E-8BFB-58A171ED4FE3}" destId="{3669EDBC-C5B1-4D43-83FD-8D0C73A6F3CB}" srcOrd="0" destOrd="0" presId="urn:microsoft.com/office/officeart/2005/8/layout/pyramid4"/>
    <dgm:cxn modelId="{65838991-7646-4FEC-B53A-BD449DD1E358}" srcId="{59F7ECB7-0C03-476B-8176-EDFFB6C5FC17}" destId="{B522EBEA-E50E-43BA-93DC-BF7147918B3B}" srcOrd="2" destOrd="0" parTransId="{AD8F2C14-7F4C-48EE-A6F6-D6845CE28A2F}" sibTransId="{C3349CDD-0338-445C-826F-E879CED815A5}"/>
    <dgm:cxn modelId="{E53BDDDD-9C4B-4C89-98B4-11D6C2332275}" type="presParOf" srcId="{143B46C7-4ACF-4B7F-854F-4D06F18D9144}" destId="{2ED38376-2A7A-495A-95DF-F04D9D824152}" srcOrd="0" destOrd="0" presId="urn:microsoft.com/office/officeart/2005/8/layout/pyramid4"/>
    <dgm:cxn modelId="{1AD76A08-E275-469E-B3EB-C1242B00C81D}" type="presParOf" srcId="{143B46C7-4ACF-4B7F-854F-4D06F18D9144}" destId="{33824853-8631-4F0D-A7EF-16D447CB5C94}" srcOrd="1" destOrd="0" presId="urn:microsoft.com/office/officeart/2005/8/layout/pyramid4"/>
    <dgm:cxn modelId="{0529E60F-04F4-4755-B491-E7ECE468E0FC}" type="presParOf" srcId="{143B46C7-4ACF-4B7F-854F-4D06F18D9144}" destId="{AEB90BCE-C395-4F8E-893A-4B63A06943BB}" srcOrd="2" destOrd="0" presId="urn:microsoft.com/office/officeart/2005/8/layout/pyramid4"/>
    <dgm:cxn modelId="{A5DEDB21-7948-4B98-8DF0-0FE440749ED4}" type="presParOf" srcId="{143B46C7-4ACF-4B7F-854F-4D06F18D9144}" destId="{3669EDBC-C5B1-4D43-83FD-8D0C73A6F3CB}"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51EA85-4403-ED4C-AE54-F177B341587B}" type="doc">
      <dgm:prSet loTypeId="urn:microsoft.com/office/officeart/2005/8/layout/hList3" loCatId="list" qsTypeId="urn:microsoft.com/office/officeart/2005/8/quickstyle/simple4" qsCatId="simple" csTypeId="urn:microsoft.com/office/officeart/2005/8/colors/accent0_2" csCatId="mainScheme" phldr="1"/>
      <dgm:spPr/>
      <dgm:t>
        <a:bodyPr/>
        <a:lstStyle/>
        <a:p>
          <a:endParaRPr lang="en-US"/>
        </a:p>
      </dgm:t>
    </dgm:pt>
    <dgm:pt modelId="{003E4CB8-582D-3145-8508-5C74B7CE92B8}">
      <dgm:prSet phldrT="[Text]" custT="1"/>
      <dgm:spPr/>
      <dgm:t>
        <a:bodyPr/>
        <a:lstStyle/>
        <a:p>
          <a:r>
            <a:rPr lang="en-GB" sz="2100" b="1" dirty="0">
              <a:solidFill>
                <a:schemeClr val="accent6">
                  <a:lumMod val="50000"/>
                </a:schemeClr>
              </a:solidFill>
              <a:latin typeface="Calibri" panose="020F0502020204030204" pitchFamily="34" charset="0"/>
              <a:cs typeface="Calibri" panose="020F0502020204030204" pitchFamily="34" charset="0"/>
            </a:rPr>
            <a:t>Combating antimicrobial resistance</a:t>
          </a:r>
        </a:p>
        <a:p>
          <a:endParaRPr lang="en-US" sz="2000" b="1" dirty="0">
            <a:solidFill>
              <a:schemeClr val="accent6">
                <a:lumMod val="50000"/>
              </a:schemeClr>
            </a:solidFill>
            <a:latin typeface="Calibri" panose="020F0502020204030204" pitchFamily="34" charset="0"/>
            <a:cs typeface="Calibri" panose="020F0502020204030204" pitchFamily="34" charset="0"/>
          </a:endParaRPr>
        </a:p>
      </dgm:t>
    </dgm:pt>
    <dgm:pt modelId="{1227A04A-B672-7041-AC2C-AB5F6277D948}" type="parTrans" cxnId="{A922842A-57CA-E546-A5AC-50E1F2A2D256}">
      <dgm:prSet/>
      <dgm:spPr/>
      <dgm:t>
        <a:bodyPr/>
        <a:lstStyle/>
        <a:p>
          <a:endParaRPr lang="en-US"/>
        </a:p>
      </dgm:t>
    </dgm:pt>
    <dgm:pt modelId="{A53E7E27-1198-0C4E-9AD5-7C206C14F0CB}" type="sibTrans" cxnId="{A922842A-57CA-E546-A5AC-50E1F2A2D256}">
      <dgm:prSet/>
      <dgm:spPr/>
      <dgm:t>
        <a:bodyPr/>
        <a:lstStyle/>
        <a:p>
          <a:endParaRPr lang="en-US"/>
        </a:p>
      </dgm:t>
    </dgm:pt>
    <dgm:pt modelId="{145FB83F-29AA-7F4D-8F12-929644AED2B4}">
      <dgm:prSet custT="1"/>
      <dgm:spPr/>
      <dgm:t>
        <a:bodyPr/>
        <a:lstStyle/>
        <a:p>
          <a:r>
            <a:rPr lang="en-GB" sz="2100" b="1" dirty="0">
              <a:solidFill>
                <a:schemeClr val="accent6">
                  <a:lumMod val="50000"/>
                </a:schemeClr>
              </a:solidFill>
              <a:latin typeface="Calibri" panose="020F0502020204030204" pitchFamily="34" charset="0"/>
              <a:cs typeface="Calibri" panose="020F0502020204030204" pitchFamily="34" charset="0"/>
            </a:rPr>
            <a:t>Eliminating adverse neonatal outcomes</a:t>
          </a:r>
        </a:p>
        <a:p>
          <a:endParaRPr lang="en-GB" sz="2100" b="1" dirty="0">
            <a:solidFill>
              <a:schemeClr val="accent6">
                <a:lumMod val="50000"/>
              </a:schemeClr>
            </a:solidFill>
            <a:latin typeface="Calibri" panose="020F0502020204030204" pitchFamily="34" charset="0"/>
            <a:cs typeface="Calibri" panose="020F0502020204030204" pitchFamily="34" charset="0"/>
          </a:endParaRPr>
        </a:p>
      </dgm:t>
    </dgm:pt>
    <dgm:pt modelId="{A7732384-1D45-BF46-BB08-F16F18D979F8}" type="parTrans" cxnId="{68727EF4-01E1-8B47-A13E-77465648EBF0}">
      <dgm:prSet/>
      <dgm:spPr/>
      <dgm:t>
        <a:bodyPr/>
        <a:lstStyle/>
        <a:p>
          <a:endParaRPr lang="en-US"/>
        </a:p>
      </dgm:t>
    </dgm:pt>
    <dgm:pt modelId="{AEE1A513-D706-944D-9119-F87DFDF0E32C}" type="sibTrans" cxnId="{68727EF4-01E1-8B47-A13E-77465648EBF0}">
      <dgm:prSet/>
      <dgm:spPr/>
      <dgm:t>
        <a:bodyPr/>
        <a:lstStyle/>
        <a:p>
          <a:endParaRPr lang="en-US"/>
        </a:p>
      </dgm:t>
    </dgm:pt>
    <dgm:pt modelId="{8653AC5F-1F86-5145-86A6-3A92D0F2A71A}">
      <dgm:prSet custT="1"/>
      <dgm:spPr/>
      <dgm:t>
        <a:bodyPr/>
        <a:lstStyle/>
        <a:p>
          <a:r>
            <a:rPr lang="en-GB" sz="2100" b="1" dirty="0">
              <a:solidFill>
                <a:schemeClr val="accent6">
                  <a:lumMod val="50000"/>
                </a:schemeClr>
              </a:solidFill>
              <a:latin typeface="Calibri" panose="020F0502020204030204" pitchFamily="34" charset="0"/>
              <a:cs typeface="Calibri" panose="020F0502020204030204" pitchFamily="34" charset="0"/>
            </a:rPr>
            <a:t>Reducing HIV transmission</a:t>
          </a:r>
        </a:p>
        <a:p>
          <a:endParaRPr lang="en-GB" sz="2100" b="1" dirty="0">
            <a:solidFill>
              <a:schemeClr val="accent6">
                <a:lumMod val="50000"/>
              </a:schemeClr>
            </a:solidFill>
            <a:latin typeface="Calibri" panose="020F0502020204030204" pitchFamily="34" charset="0"/>
            <a:cs typeface="Calibri" panose="020F0502020204030204" pitchFamily="34" charset="0"/>
          </a:endParaRPr>
        </a:p>
      </dgm:t>
    </dgm:pt>
    <dgm:pt modelId="{6978162E-35DE-5745-ABED-E73C1A13CDAF}" type="parTrans" cxnId="{D01D0009-043C-2D4E-A874-F2427172E64D}">
      <dgm:prSet/>
      <dgm:spPr/>
      <dgm:t>
        <a:bodyPr/>
        <a:lstStyle/>
        <a:p>
          <a:endParaRPr lang="en-US"/>
        </a:p>
      </dgm:t>
    </dgm:pt>
    <dgm:pt modelId="{0FB75A53-F7B0-004D-9581-E965ACDDB0AB}" type="sibTrans" cxnId="{D01D0009-043C-2D4E-A874-F2427172E64D}">
      <dgm:prSet/>
      <dgm:spPr/>
      <dgm:t>
        <a:bodyPr/>
        <a:lstStyle/>
        <a:p>
          <a:endParaRPr lang="en-US"/>
        </a:p>
      </dgm:t>
    </dgm:pt>
    <dgm:pt modelId="{A909904F-D4E6-D447-9616-83B905B6FFA3}">
      <dgm:prSet custT="1"/>
      <dgm:spPr/>
      <dgm:t>
        <a:bodyPr/>
        <a:lstStyle/>
        <a:p>
          <a:r>
            <a:rPr lang="en-GB" sz="2100" b="1" dirty="0">
              <a:solidFill>
                <a:schemeClr val="accent6">
                  <a:lumMod val="50000"/>
                </a:schemeClr>
              </a:solidFill>
              <a:latin typeface="Calibri" panose="020F0502020204030204" pitchFamily="34" charset="0"/>
              <a:cs typeface="Calibri" panose="020F0502020204030204" pitchFamily="34" charset="0"/>
            </a:rPr>
            <a:t>Preventing cancer</a:t>
          </a:r>
        </a:p>
        <a:p>
          <a:endParaRPr lang="en-GB" sz="2100" b="1" dirty="0">
            <a:solidFill>
              <a:schemeClr val="accent6">
                <a:lumMod val="50000"/>
              </a:schemeClr>
            </a:solidFill>
            <a:latin typeface="Calibri" panose="020F0502020204030204" pitchFamily="34" charset="0"/>
            <a:cs typeface="Calibri" panose="020F0502020204030204" pitchFamily="34" charset="0"/>
          </a:endParaRPr>
        </a:p>
      </dgm:t>
    </dgm:pt>
    <dgm:pt modelId="{CE0E69DC-2B53-844C-8CA4-0A3A84DC8D76}" type="parTrans" cxnId="{73625A90-66B2-EC43-B1D5-E4D07FACA51D}">
      <dgm:prSet/>
      <dgm:spPr/>
      <dgm:t>
        <a:bodyPr/>
        <a:lstStyle/>
        <a:p>
          <a:endParaRPr lang="en-US"/>
        </a:p>
      </dgm:t>
    </dgm:pt>
    <dgm:pt modelId="{90DD3875-4260-014D-BD06-10DE11D85B8F}" type="sibTrans" cxnId="{73625A90-66B2-EC43-B1D5-E4D07FACA51D}">
      <dgm:prSet/>
      <dgm:spPr/>
      <dgm:t>
        <a:bodyPr/>
        <a:lstStyle/>
        <a:p>
          <a:endParaRPr lang="en-US"/>
        </a:p>
      </dgm:t>
    </dgm:pt>
    <dgm:pt modelId="{173E2FB0-A8C0-5647-A075-87D174E831EC}">
      <dgm:prSet custT="1"/>
      <dgm:spPr/>
      <dgm:t>
        <a:bodyPr/>
        <a:lstStyle/>
        <a:p>
          <a:r>
            <a:rPr lang="en-GB" sz="2100" b="1" dirty="0">
              <a:solidFill>
                <a:schemeClr val="accent6">
                  <a:lumMod val="50000"/>
                </a:schemeClr>
              </a:solidFill>
              <a:latin typeface="Calibri" panose="020F0502020204030204" pitchFamily="34" charset="0"/>
              <a:cs typeface="Calibri" panose="020F0502020204030204" pitchFamily="34" charset="0"/>
            </a:rPr>
            <a:t>Supporting health of population esp. young people</a:t>
          </a:r>
        </a:p>
        <a:p>
          <a:endParaRPr lang="en-GB" sz="2100" b="1" dirty="0">
            <a:solidFill>
              <a:schemeClr val="accent6">
                <a:lumMod val="50000"/>
              </a:schemeClr>
            </a:solidFill>
            <a:latin typeface="Calibri" panose="020F0502020204030204" pitchFamily="34" charset="0"/>
            <a:cs typeface="Calibri" panose="020F0502020204030204" pitchFamily="34" charset="0"/>
          </a:endParaRPr>
        </a:p>
      </dgm:t>
    </dgm:pt>
    <dgm:pt modelId="{D2AD108E-9C13-984A-9DBA-7F378D32F764}" type="parTrans" cxnId="{3930D486-5806-D944-9E7E-20C6FC37839A}">
      <dgm:prSet/>
      <dgm:spPr/>
      <dgm:t>
        <a:bodyPr/>
        <a:lstStyle/>
        <a:p>
          <a:endParaRPr lang="en-US"/>
        </a:p>
      </dgm:t>
    </dgm:pt>
    <dgm:pt modelId="{0BFD8E6A-7AAE-324C-BD27-F5250EABBAA9}" type="sibTrans" cxnId="{3930D486-5806-D944-9E7E-20C6FC37839A}">
      <dgm:prSet/>
      <dgm:spPr/>
      <dgm:t>
        <a:bodyPr/>
        <a:lstStyle/>
        <a:p>
          <a:endParaRPr lang="en-US"/>
        </a:p>
      </dgm:t>
    </dgm:pt>
    <dgm:pt modelId="{3B9BF7D1-C65A-0245-88BC-EB9BAFC96D8A}">
      <dgm:prSet custT="1"/>
      <dgm:spPr/>
      <dgm:t>
        <a:bodyPr/>
        <a:lstStyle/>
        <a:p>
          <a:r>
            <a:rPr lang="en-GB" sz="2100" b="1" dirty="0">
              <a:solidFill>
                <a:schemeClr val="accent6">
                  <a:lumMod val="50000"/>
                </a:schemeClr>
              </a:solidFill>
              <a:latin typeface="Calibri" panose="020F0502020204030204" pitchFamily="34" charset="0"/>
              <a:cs typeface="Calibri" panose="020F0502020204030204" pitchFamily="34" charset="0"/>
            </a:rPr>
            <a:t>Decreasing burden of infertility</a:t>
          </a:r>
        </a:p>
        <a:p>
          <a:endParaRPr lang="en-GB" sz="2100" b="1" dirty="0">
            <a:solidFill>
              <a:schemeClr val="accent6">
                <a:lumMod val="50000"/>
              </a:schemeClr>
            </a:solidFill>
            <a:latin typeface="Calibri" panose="020F0502020204030204" pitchFamily="34" charset="0"/>
            <a:cs typeface="Calibri" panose="020F0502020204030204" pitchFamily="34" charset="0"/>
          </a:endParaRPr>
        </a:p>
      </dgm:t>
    </dgm:pt>
    <dgm:pt modelId="{E26CD3CF-23D1-A640-BB14-C72DED88CD72}" type="parTrans" cxnId="{F58BAEE3-0580-A543-A379-1433F7FE1D34}">
      <dgm:prSet/>
      <dgm:spPr/>
      <dgm:t>
        <a:bodyPr/>
        <a:lstStyle/>
        <a:p>
          <a:endParaRPr lang="en-US"/>
        </a:p>
      </dgm:t>
    </dgm:pt>
    <dgm:pt modelId="{55215865-220F-4B45-B736-6297117FD1A7}" type="sibTrans" cxnId="{F58BAEE3-0580-A543-A379-1433F7FE1D34}">
      <dgm:prSet/>
      <dgm:spPr/>
      <dgm:t>
        <a:bodyPr/>
        <a:lstStyle/>
        <a:p>
          <a:endParaRPr lang="en-US"/>
        </a:p>
      </dgm:t>
    </dgm:pt>
    <dgm:pt modelId="{0031C9A9-0A85-E041-AA0F-3B95DF32B40E}">
      <dgm:prSet phldrT="[Text]" custT="1"/>
      <dgm:spPr>
        <a:noFill/>
        <a:effectLst/>
      </dgm:spPr>
      <dgm:t>
        <a:bodyPr/>
        <a:lstStyle/>
        <a:p>
          <a:r>
            <a:rPr lang="en-US" sz="4000" b="1" dirty="0">
              <a:latin typeface="Arial Narrow" panose="020B0606020202030204" pitchFamily="34" charset="0"/>
              <a:cs typeface="Arial" panose="020B0604020202020204" pitchFamily="34" charset="0"/>
            </a:rPr>
            <a:t> </a:t>
          </a:r>
        </a:p>
      </dgm:t>
    </dgm:pt>
    <dgm:pt modelId="{B5A48577-365E-9F46-A544-A06C410EC8F9}" type="sibTrans" cxnId="{EE073B26-1EEF-1C40-BEEE-8384D8AA7CDA}">
      <dgm:prSet/>
      <dgm:spPr/>
      <dgm:t>
        <a:bodyPr/>
        <a:lstStyle/>
        <a:p>
          <a:endParaRPr lang="en-US"/>
        </a:p>
      </dgm:t>
    </dgm:pt>
    <dgm:pt modelId="{F8FFE7AB-F3A5-9146-89BF-B9DD77020399}" type="parTrans" cxnId="{EE073B26-1EEF-1C40-BEEE-8384D8AA7CDA}">
      <dgm:prSet/>
      <dgm:spPr/>
      <dgm:t>
        <a:bodyPr/>
        <a:lstStyle/>
        <a:p>
          <a:endParaRPr lang="en-US"/>
        </a:p>
      </dgm:t>
    </dgm:pt>
    <dgm:pt modelId="{25ADCD13-53E8-B140-83E7-4F3DFE8A8A96}" type="pres">
      <dgm:prSet presAssocID="{A651EA85-4403-ED4C-AE54-F177B341587B}" presName="composite" presStyleCnt="0">
        <dgm:presLayoutVars>
          <dgm:chMax val="1"/>
          <dgm:dir/>
          <dgm:resizeHandles val="exact"/>
        </dgm:presLayoutVars>
      </dgm:prSet>
      <dgm:spPr/>
      <dgm:t>
        <a:bodyPr/>
        <a:lstStyle/>
        <a:p>
          <a:endParaRPr lang="en-US"/>
        </a:p>
      </dgm:t>
    </dgm:pt>
    <dgm:pt modelId="{57A826C7-9C8F-6740-B70F-BEB6A04FD30B}" type="pres">
      <dgm:prSet presAssocID="{0031C9A9-0A85-E041-AA0F-3B95DF32B40E}" presName="roof" presStyleLbl="dkBgShp" presStyleIdx="0" presStyleCnt="2" custScaleY="62500" custLinFactNeighborY="-31250"/>
      <dgm:spPr/>
      <dgm:t>
        <a:bodyPr/>
        <a:lstStyle/>
        <a:p>
          <a:endParaRPr lang="en-US"/>
        </a:p>
      </dgm:t>
    </dgm:pt>
    <dgm:pt modelId="{6F10D3D8-6A5B-934D-91D8-932CA2B464A4}" type="pres">
      <dgm:prSet presAssocID="{0031C9A9-0A85-E041-AA0F-3B95DF32B40E}" presName="pillars" presStyleCnt="0"/>
      <dgm:spPr/>
    </dgm:pt>
    <dgm:pt modelId="{4427DC78-A037-DC4D-9778-30A1F4ACE7C0}" type="pres">
      <dgm:prSet presAssocID="{0031C9A9-0A85-E041-AA0F-3B95DF32B40E}" presName="pillar1" presStyleLbl="node1" presStyleIdx="0" presStyleCnt="6">
        <dgm:presLayoutVars>
          <dgm:bulletEnabled val="1"/>
        </dgm:presLayoutVars>
      </dgm:prSet>
      <dgm:spPr/>
      <dgm:t>
        <a:bodyPr/>
        <a:lstStyle/>
        <a:p>
          <a:endParaRPr lang="en-US"/>
        </a:p>
      </dgm:t>
    </dgm:pt>
    <dgm:pt modelId="{C86816D8-7371-7340-BC80-422EFC21294D}" type="pres">
      <dgm:prSet presAssocID="{145FB83F-29AA-7F4D-8F12-929644AED2B4}" presName="pillarX" presStyleLbl="node1" presStyleIdx="1" presStyleCnt="6">
        <dgm:presLayoutVars>
          <dgm:bulletEnabled val="1"/>
        </dgm:presLayoutVars>
      </dgm:prSet>
      <dgm:spPr/>
      <dgm:t>
        <a:bodyPr/>
        <a:lstStyle/>
        <a:p>
          <a:endParaRPr lang="en-US"/>
        </a:p>
      </dgm:t>
    </dgm:pt>
    <dgm:pt modelId="{03E7E361-B77A-9249-A00B-DBB5EEEDD67C}" type="pres">
      <dgm:prSet presAssocID="{8653AC5F-1F86-5145-86A6-3A92D0F2A71A}" presName="pillarX" presStyleLbl="node1" presStyleIdx="2" presStyleCnt="6">
        <dgm:presLayoutVars>
          <dgm:bulletEnabled val="1"/>
        </dgm:presLayoutVars>
      </dgm:prSet>
      <dgm:spPr/>
      <dgm:t>
        <a:bodyPr/>
        <a:lstStyle/>
        <a:p>
          <a:endParaRPr lang="en-US"/>
        </a:p>
      </dgm:t>
    </dgm:pt>
    <dgm:pt modelId="{B7133062-FF03-524D-87B9-17FE898DF5FA}" type="pres">
      <dgm:prSet presAssocID="{A909904F-D4E6-D447-9616-83B905B6FFA3}" presName="pillarX" presStyleLbl="node1" presStyleIdx="3" presStyleCnt="6">
        <dgm:presLayoutVars>
          <dgm:bulletEnabled val="1"/>
        </dgm:presLayoutVars>
      </dgm:prSet>
      <dgm:spPr/>
      <dgm:t>
        <a:bodyPr/>
        <a:lstStyle/>
        <a:p>
          <a:endParaRPr lang="en-US"/>
        </a:p>
      </dgm:t>
    </dgm:pt>
    <dgm:pt modelId="{924CFC6D-160E-8344-92E2-57D70455D8E3}" type="pres">
      <dgm:prSet presAssocID="{3B9BF7D1-C65A-0245-88BC-EB9BAFC96D8A}" presName="pillarX" presStyleLbl="node1" presStyleIdx="4" presStyleCnt="6">
        <dgm:presLayoutVars>
          <dgm:bulletEnabled val="1"/>
        </dgm:presLayoutVars>
      </dgm:prSet>
      <dgm:spPr/>
      <dgm:t>
        <a:bodyPr/>
        <a:lstStyle/>
        <a:p>
          <a:endParaRPr lang="en-US"/>
        </a:p>
      </dgm:t>
    </dgm:pt>
    <dgm:pt modelId="{2466E9F3-1A6A-024A-BBE2-FF2C56FAC01C}" type="pres">
      <dgm:prSet presAssocID="{173E2FB0-A8C0-5647-A075-87D174E831EC}" presName="pillarX" presStyleLbl="node1" presStyleIdx="5" presStyleCnt="6">
        <dgm:presLayoutVars>
          <dgm:bulletEnabled val="1"/>
        </dgm:presLayoutVars>
      </dgm:prSet>
      <dgm:spPr/>
      <dgm:t>
        <a:bodyPr/>
        <a:lstStyle/>
        <a:p>
          <a:endParaRPr lang="en-US"/>
        </a:p>
      </dgm:t>
    </dgm:pt>
    <dgm:pt modelId="{B3240DA9-7A8A-D646-AB1C-64B63CA1A1FB}" type="pres">
      <dgm:prSet presAssocID="{0031C9A9-0A85-E041-AA0F-3B95DF32B40E}" presName="base" presStyleLbl="dkBgShp" presStyleIdx="1" presStyleCnt="2"/>
      <dgm:spPr>
        <a:solidFill>
          <a:schemeClr val="accent2"/>
        </a:solidFill>
      </dgm:spPr>
    </dgm:pt>
  </dgm:ptLst>
  <dgm:cxnLst>
    <dgm:cxn modelId="{68727EF4-01E1-8B47-A13E-77465648EBF0}" srcId="{0031C9A9-0A85-E041-AA0F-3B95DF32B40E}" destId="{145FB83F-29AA-7F4D-8F12-929644AED2B4}" srcOrd="1" destOrd="0" parTransId="{A7732384-1D45-BF46-BB08-F16F18D979F8}" sibTransId="{AEE1A513-D706-944D-9119-F87DFDF0E32C}"/>
    <dgm:cxn modelId="{3930D486-5806-D944-9E7E-20C6FC37839A}" srcId="{0031C9A9-0A85-E041-AA0F-3B95DF32B40E}" destId="{173E2FB0-A8C0-5647-A075-87D174E831EC}" srcOrd="5" destOrd="0" parTransId="{D2AD108E-9C13-984A-9DBA-7F378D32F764}" sibTransId="{0BFD8E6A-7AAE-324C-BD27-F5250EABBAA9}"/>
    <dgm:cxn modelId="{AFDC3348-C38C-4290-BC1B-976439BF4412}" type="presOf" srcId="{A909904F-D4E6-D447-9616-83B905B6FFA3}" destId="{B7133062-FF03-524D-87B9-17FE898DF5FA}" srcOrd="0" destOrd="0" presId="urn:microsoft.com/office/officeart/2005/8/layout/hList3"/>
    <dgm:cxn modelId="{D01D0009-043C-2D4E-A874-F2427172E64D}" srcId="{0031C9A9-0A85-E041-AA0F-3B95DF32B40E}" destId="{8653AC5F-1F86-5145-86A6-3A92D0F2A71A}" srcOrd="2" destOrd="0" parTransId="{6978162E-35DE-5745-ABED-E73C1A13CDAF}" sibTransId="{0FB75A53-F7B0-004D-9581-E965ACDDB0AB}"/>
    <dgm:cxn modelId="{6E72B271-49EB-44DF-AA6F-B9C57632F0A5}" type="presOf" srcId="{0031C9A9-0A85-E041-AA0F-3B95DF32B40E}" destId="{57A826C7-9C8F-6740-B70F-BEB6A04FD30B}" srcOrd="0" destOrd="0" presId="urn:microsoft.com/office/officeart/2005/8/layout/hList3"/>
    <dgm:cxn modelId="{EE073B26-1EEF-1C40-BEEE-8384D8AA7CDA}" srcId="{A651EA85-4403-ED4C-AE54-F177B341587B}" destId="{0031C9A9-0A85-E041-AA0F-3B95DF32B40E}" srcOrd="0" destOrd="0" parTransId="{F8FFE7AB-F3A5-9146-89BF-B9DD77020399}" sibTransId="{B5A48577-365E-9F46-A544-A06C410EC8F9}"/>
    <dgm:cxn modelId="{F58BAEE3-0580-A543-A379-1433F7FE1D34}" srcId="{0031C9A9-0A85-E041-AA0F-3B95DF32B40E}" destId="{3B9BF7D1-C65A-0245-88BC-EB9BAFC96D8A}" srcOrd="4" destOrd="0" parTransId="{E26CD3CF-23D1-A640-BB14-C72DED88CD72}" sibTransId="{55215865-220F-4B45-B736-6297117FD1A7}"/>
    <dgm:cxn modelId="{A922842A-57CA-E546-A5AC-50E1F2A2D256}" srcId="{0031C9A9-0A85-E041-AA0F-3B95DF32B40E}" destId="{003E4CB8-582D-3145-8508-5C74B7CE92B8}" srcOrd="0" destOrd="0" parTransId="{1227A04A-B672-7041-AC2C-AB5F6277D948}" sibTransId="{A53E7E27-1198-0C4E-9AD5-7C206C14F0CB}"/>
    <dgm:cxn modelId="{BAB05EDF-4B86-4DE7-B19B-8E4FE1CBE0AC}" type="presOf" srcId="{3B9BF7D1-C65A-0245-88BC-EB9BAFC96D8A}" destId="{924CFC6D-160E-8344-92E2-57D70455D8E3}" srcOrd="0" destOrd="0" presId="urn:microsoft.com/office/officeart/2005/8/layout/hList3"/>
    <dgm:cxn modelId="{3D9187F9-F966-4DC2-8126-39A7EA60CF35}" type="presOf" srcId="{173E2FB0-A8C0-5647-A075-87D174E831EC}" destId="{2466E9F3-1A6A-024A-BBE2-FF2C56FAC01C}" srcOrd="0" destOrd="0" presId="urn:microsoft.com/office/officeart/2005/8/layout/hList3"/>
    <dgm:cxn modelId="{E03D6F24-34A3-483A-AE38-D2648BE25458}" type="presOf" srcId="{A651EA85-4403-ED4C-AE54-F177B341587B}" destId="{25ADCD13-53E8-B140-83E7-4F3DFE8A8A96}" srcOrd="0" destOrd="0" presId="urn:microsoft.com/office/officeart/2005/8/layout/hList3"/>
    <dgm:cxn modelId="{BC1B8EFC-B75F-45C1-B888-0F15726BE04C}" type="presOf" srcId="{145FB83F-29AA-7F4D-8F12-929644AED2B4}" destId="{C86816D8-7371-7340-BC80-422EFC21294D}" srcOrd="0" destOrd="0" presId="urn:microsoft.com/office/officeart/2005/8/layout/hList3"/>
    <dgm:cxn modelId="{C8FC3E14-F54C-435A-9C77-72ACB93BBA6C}" type="presOf" srcId="{003E4CB8-582D-3145-8508-5C74B7CE92B8}" destId="{4427DC78-A037-DC4D-9778-30A1F4ACE7C0}" srcOrd="0" destOrd="0" presId="urn:microsoft.com/office/officeart/2005/8/layout/hList3"/>
    <dgm:cxn modelId="{73625A90-66B2-EC43-B1D5-E4D07FACA51D}" srcId="{0031C9A9-0A85-E041-AA0F-3B95DF32B40E}" destId="{A909904F-D4E6-D447-9616-83B905B6FFA3}" srcOrd="3" destOrd="0" parTransId="{CE0E69DC-2B53-844C-8CA4-0A3A84DC8D76}" sibTransId="{90DD3875-4260-014D-BD06-10DE11D85B8F}"/>
    <dgm:cxn modelId="{15FB9DF9-269F-4D28-8DA1-632623454859}" type="presOf" srcId="{8653AC5F-1F86-5145-86A6-3A92D0F2A71A}" destId="{03E7E361-B77A-9249-A00B-DBB5EEEDD67C}" srcOrd="0" destOrd="0" presId="urn:microsoft.com/office/officeart/2005/8/layout/hList3"/>
    <dgm:cxn modelId="{75CCD7F5-74D9-44F2-8549-B44BF6FF9B8D}" type="presParOf" srcId="{25ADCD13-53E8-B140-83E7-4F3DFE8A8A96}" destId="{57A826C7-9C8F-6740-B70F-BEB6A04FD30B}" srcOrd="0" destOrd="0" presId="urn:microsoft.com/office/officeart/2005/8/layout/hList3"/>
    <dgm:cxn modelId="{0D0ADEDD-8E8E-4773-AD44-5E339EB464D0}" type="presParOf" srcId="{25ADCD13-53E8-B140-83E7-4F3DFE8A8A96}" destId="{6F10D3D8-6A5B-934D-91D8-932CA2B464A4}" srcOrd="1" destOrd="0" presId="urn:microsoft.com/office/officeart/2005/8/layout/hList3"/>
    <dgm:cxn modelId="{126510EF-CC30-49CA-9141-C614D6F42F3C}" type="presParOf" srcId="{6F10D3D8-6A5B-934D-91D8-932CA2B464A4}" destId="{4427DC78-A037-DC4D-9778-30A1F4ACE7C0}" srcOrd="0" destOrd="0" presId="urn:microsoft.com/office/officeart/2005/8/layout/hList3"/>
    <dgm:cxn modelId="{D7866FE1-B9BD-462B-AF64-A369D053F8BB}" type="presParOf" srcId="{6F10D3D8-6A5B-934D-91D8-932CA2B464A4}" destId="{C86816D8-7371-7340-BC80-422EFC21294D}" srcOrd="1" destOrd="0" presId="urn:microsoft.com/office/officeart/2005/8/layout/hList3"/>
    <dgm:cxn modelId="{1F759420-F329-4FFC-ABA0-233CE12A1CFC}" type="presParOf" srcId="{6F10D3D8-6A5B-934D-91D8-932CA2B464A4}" destId="{03E7E361-B77A-9249-A00B-DBB5EEEDD67C}" srcOrd="2" destOrd="0" presId="urn:microsoft.com/office/officeart/2005/8/layout/hList3"/>
    <dgm:cxn modelId="{E0DEA93A-6D95-452F-B298-562822D79012}" type="presParOf" srcId="{6F10D3D8-6A5B-934D-91D8-932CA2B464A4}" destId="{B7133062-FF03-524D-87B9-17FE898DF5FA}" srcOrd="3" destOrd="0" presId="urn:microsoft.com/office/officeart/2005/8/layout/hList3"/>
    <dgm:cxn modelId="{EE959135-28A2-40BB-BDAE-749C45867C2A}" type="presParOf" srcId="{6F10D3D8-6A5B-934D-91D8-932CA2B464A4}" destId="{924CFC6D-160E-8344-92E2-57D70455D8E3}" srcOrd="4" destOrd="0" presId="urn:microsoft.com/office/officeart/2005/8/layout/hList3"/>
    <dgm:cxn modelId="{34D2677D-D4EB-4C59-B526-650EF390141E}" type="presParOf" srcId="{6F10D3D8-6A5B-934D-91D8-932CA2B464A4}" destId="{2466E9F3-1A6A-024A-BBE2-FF2C56FAC01C}" srcOrd="5" destOrd="0" presId="urn:microsoft.com/office/officeart/2005/8/layout/hList3"/>
    <dgm:cxn modelId="{C0F7FE7A-ECA7-4537-9F5E-902ED9AD8BAF}" type="presParOf" srcId="{25ADCD13-53E8-B140-83E7-4F3DFE8A8A96}" destId="{B3240DA9-7A8A-D646-AB1C-64B63CA1A1F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38376-2A7A-495A-95DF-F04D9D824152}">
      <dsp:nvSpPr>
        <dsp:cNvPr id="0" name=""/>
        <dsp:cNvSpPr/>
      </dsp:nvSpPr>
      <dsp:spPr>
        <a:xfrm>
          <a:off x="3630992" y="0"/>
          <a:ext cx="2980828" cy="2331176"/>
        </a:xfrm>
        <a:prstGeom prst="triangl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a:latin typeface="Calibri" panose="020F0502020204030204" pitchFamily="34" charset="0"/>
              <a:cs typeface="Calibri" panose="020F0502020204030204" pitchFamily="34" charset="0"/>
            </a:rPr>
            <a:t>HIV testing</a:t>
          </a:r>
          <a:endParaRPr lang="en-US" sz="2800" b="1" kern="1200" dirty="0">
            <a:latin typeface="Calibri" panose="020F0502020204030204" pitchFamily="34" charset="0"/>
            <a:cs typeface="Calibri" panose="020F0502020204030204" pitchFamily="34" charset="0"/>
          </a:endParaRPr>
        </a:p>
      </dsp:txBody>
      <dsp:txXfrm>
        <a:off x="4376199" y="1165588"/>
        <a:ext cx="1490414" cy="1165588"/>
      </dsp:txXfrm>
    </dsp:sp>
    <dsp:sp modelId="{33824853-8631-4F0D-A7EF-16D447CB5C94}">
      <dsp:nvSpPr>
        <dsp:cNvPr id="0" name=""/>
        <dsp:cNvSpPr/>
      </dsp:nvSpPr>
      <dsp:spPr>
        <a:xfrm>
          <a:off x="2160544" y="2331176"/>
          <a:ext cx="2980805" cy="2331176"/>
        </a:xfrm>
        <a:prstGeom prst="triangl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err="1">
              <a:latin typeface="Calibri" panose="020F0502020204030204" pitchFamily="34" charset="0"/>
              <a:cs typeface="Calibri" panose="020F0502020204030204" pitchFamily="34" charset="0"/>
            </a:rPr>
            <a:t>PrEP</a:t>
          </a:r>
          <a:r>
            <a:rPr lang="en-GB" sz="2400" b="1" kern="1200" dirty="0">
              <a:latin typeface="Calibri" panose="020F0502020204030204" pitchFamily="34" charset="0"/>
              <a:cs typeface="Calibri" panose="020F0502020204030204" pitchFamily="34" charset="0"/>
            </a:rPr>
            <a:t> &amp; condoms</a:t>
          </a:r>
          <a:endParaRPr lang="en-US" sz="2400" b="1" kern="1200" dirty="0">
            <a:latin typeface="Calibri" panose="020F0502020204030204" pitchFamily="34" charset="0"/>
            <a:cs typeface="Calibri" panose="020F0502020204030204" pitchFamily="34" charset="0"/>
          </a:endParaRPr>
        </a:p>
      </dsp:txBody>
      <dsp:txXfrm>
        <a:off x="2905745" y="3496764"/>
        <a:ext cx="1490403" cy="1165588"/>
      </dsp:txXfrm>
    </dsp:sp>
    <dsp:sp modelId="{AEB90BCE-C395-4F8E-893A-4B63A06943BB}">
      <dsp:nvSpPr>
        <dsp:cNvPr id="0" name=""/>
        <dsp:cNvSpPr/>
      </dsp:nvSpPr>
      <dsp:spPr>
        <a:xfrm rot="10800000">
          <a:off x="3631003" y="2331176"/>
          <a:ext cx="2980805" cy="2331176"/>
        </a:xfrm>
        <a:prstGeom prst="triangle">
          <a:avLst/>
        </a:prstGeom>
        <a:solidFill>
          <a:srgbClr val="EF11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a:latin typeface="Calibri" panose="020F0502020204030204" pitchFamily="34" charset="0"/>
              <a:cs typeface="Calibri" panose="020F0502020204030204" pitchFamily="34" charset="0"/>
            </a:rPr>
            <a:t>SEXUAL HEALTH</a:t>
          </a:r>
          <a:endParaRPr lang="en-US" sz="2800" b="1" kern="1200" dirty="0">
            <a:latin typeface="Calibri" panose="020F0502020204030204" pitchFamily="34" charset="0"/>
            <a:cs typeface="Calibri" panose="020F0502020204030204" pitchFamily="34" charset="0"/>
          </a:endParaRPr>
        </a:p>
      </dsp:txBody>
      <dsp:txXfrm rot="10800000">
        <a:off x="4376204" y="2331176"/>
        <a:ext cx="1490403" cy="1165588"/>
      </dsp:txXfrm>
    </dsp:sp>
    <dsp:sp modelId="{3669EDBC-C5B1-4D43-83FD-8D0C73A6F3CB}">
      <dsp:nvSpPr>
        <dsp:cNvPr id="0" name=""/>
        <dsp:cNvSpPr/>
      </dsp:nvSpPr>
      <dsp:spPr>
        <a:xfrm>
          <a:off x="5101463" y="2331176"/>
          <a:ext cx="2980805" cy="2331176"/>
        </a:xfrm>
        <a:prstGeom prst="triangl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a:latin typeface="Calibri" panose="020F0502020204030204" pitchFamily="34" charset="0"/>
              <a:cs typeface="Calibri" panose="020F0502020204030204" pitchFamily="34" charset="0"/>
            </a:rPr>
            <a:t>STI services</a:t>
          </a:r>
          <a:endParaRPr lang="en-US" sz="2800" b="1" kern="1200" dirty="0">
            <a:latin typeface="Calibri" panose="020F0502020204030204" pitchFamily="34" charset="0"/>
            <a:cs typeface="Calibri" panose="020F0502020204030204" pitchFamily="34" charset="0"/>
          </a:endParaRPr>
        </a:p>
      </dsp:txBody>
      <dsp:txXfrm>
        <a:off x="5846664" y="3496764"/>
        <a:ext cx="1490403" cy="1165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826C7-9C8F-6740-B70F-BEB6A04FD30B}">
      <dsp:nvSpPr>
        <dsp:cNvPr id="0" name=""/>
        <dsp:cNvSpPr/>
      </dsp:nvSpPr>
      <dsp:spPr>
        <a:xfrm>
          <a:off x="0" y="0"/>
          <a:ext cx="10184647" cy="999150"/>
        </a:xfrm>
        <a:prstGeom prst="rect">
          <a:avLst/>
        </a:prstGeom>
        <a:noFill/>
        <a:ln>
          <a:noFill/>
        </a:ln>
        <a:effectLst/>
      </dsp:spPr>
      <dsp:style>
        <a:lnRef idx="0">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a:latin typeface="Arial Narrow" panose="020B0606020202030204" pitchFamily="34" charset="0"/>
              <a:cs typeface="Arial" panose="020B0604020202020204" pitchFamily="34" charset="0"/>
            </a:rPr>
            <a:t> </a:t>
          </a:r>
        </a:p>
      </dsp:txBody>
      <dsp:txXfrm>
        <a:off x="0" y="0"/>
        <a:ext cx="10184647" cy="999150"/>
      </dsp:txXfrm>
    </dsp:sp>
    <dsp:sp modelId="{4427DC78-A037-DC4D-9778-30A1F4ACE7C0}">
      <dsp:nvSpPr>
        <dsp:cNvPr id="0" name=""/>
        <dsp:cNvSpPr/>
      </dsp:nvSpPr>
      <dsp:spPr>
        <a:xfrm>
          <a:off x="4972" y="1448768"/>
          <a:ext cx="1695783" cy="335714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a:solidFill>
                <a:schemeClr val="accent6">
                  <a:lumMod val="50000"/>
                </a:schemeClr>
              </a:solidFill>
              <a:latin typeface="Calibri" panose="020F0502020204030204" pitchFamily="34" charset="0"/>
              <a:cs typeface="Calibri" panose="020F0502020204030204" pitchFamily="34" charset="0"/>
            </a:rPr>
            <a:t>Combating antimicrobial resistance</a:t>
          </a:r>
        </a:p>
        <a:p>
          <a:pPr lvl="0" algn="ctr" defTabSz="933450">
            <a:lnSpc>
              <a:spcPct val="90000"/>
            </a:lnSpc>
            <a:spcBef>
              <a:spcPct val="0"/>
            </a:spcBef>
            <a:spcAft>
              <a:spcPct val="35000"/>
            </a:spcAft>
          </a:pPr>
          <a:endParaRPr lang="en-US" sz="2000" b="1" kern="1200" dirty="0">
            <a:solidFill>
              <a:schemeClr val="accent6">
                <a:lumMod val="50000"/>
              </a:schemeClr>
            </a:solidFill>
            <a:latin typeface="Calibri" panose="020F0502020204030204" pitchFamily="34" charset="0"/>
            <a:cs typeface="Calibri" panose="020F0502020204030204" pitchFamily="34" charset="0"/>
          </a:endParaRPr>
        </a:p>
      </dsp:txBody>
      <dsp:txXfrm>
        <a:off x="4972" y="1448768"/>
        <a:ext cx="1695783" cy="3357145"/>
      </dsp:txXfrm>
    </dsp:sp>
    <dsp:sp modelId="{C86816D8-7371-7340-BC80-422EFC21294D}">
      <dsp:nvSpPr>
        <dsp:cNvPr id="0" name=""/>
        <dsp:cNvSpPr/>
      </dsp:nvSpPr>
      <dsp:spPr>
        <a:xfrm>
          <a:off x="1700756" y="1448768"/>
          <a:ext cx="1695783" cy="335714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a:solidFill>
                <a:schemeClr val="accent6">
                  <a:lumMod val="50000"/>
                </a:schemeClr>
              </a:solidFill>
              <a:latin typeface="Calibri" panose="020F0502020204030204" pitchFamily="34" charset="0"/>
              <a:cs typeface="Calibri" panose="020F0502020204030204" pitchFamily="34" charset="0"/>
            </a:rPr>
            <a:t>Eliminating adverse neonatal outcomes</a:t>
          </a:r>
        </a:p>
        <a:p>
          <a:pPr lvl="0" algn="ctr" defTabSz="933450">
            <a:lnSpc>
              <a:spcPct val="90000"/>
            </a:lnSpc>
            <a:spcBef>
              <a:spcPct val="0"/>
            </a:spcBef>
            <a:spcAft>
              <a:spcPct val="35000"/>
            </a:spcAft>
          </a:pPr>
          <a:endParaRPr lang="en-GB" sz="2100" b="1" kern="1200" dirty="0">
            <a:solidFill>
              <a:schemeClr val="accent6">
                <a:lumMod val="50000"/>
              </a:schemeClr>
            </a:solidFill>
            <a:latin typeface="Calibri" panose="020F0502020204030204" pitchFamily="34" charset="0"/>
            <a:cs typeface="Calibri" panose="020F0502020204030204" pitchFamily="34" charset="0"/>
          </a:endParaRPr>
        </a:p>
      </dsp:txBody>
      <dsp:txXfrm>
        <a:off x="1700756" y="1448768"/>
        <a:ext cx="1695783" cy="3357145"/>
      </dsp:txXfrm>
    </dsp:sp>
    <dsp:sp modelId="{03E7E361-B77A-9249-A00B-DBB5EEEDD67C}">
      <dsp:nvSpPr>
        <dsp:cNvPr id="0" name=""/>
        <dsp:cNvSpPr/>
      </dsp:nvSpPr>
      <dsp:spPr>
        <a:xfrm>
          <a:off x="3396540" y="1448768"/>
          <a:ext cx="1695783" cy="335714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a:solidFill>
                <a:schemeClr val="accent6">
                  <a:lumMod val="50000"/>
                </a:schemeClr>
              </a:solidFill>
              <a:latin typeface="Calibri" panose="020F0502020204030204" pitchFamily="34" charset="0"/>
              <a:cs typeface="Calibri" panose="020F0502020204030204" pitchFamily="34" charset="0"/>
            </a:rPr>
            <a:t>Reducing HIV transmission</a:t>
          </a:r>
        </a:p>
        <a:p>
          <a:pPr lvl="0" algn="ctr" defTabSz="933450">
            <a:lnSpc>
              <a:spcPct val="90000"/>
            </a:lnSpc>
            <a:spcBef>
              <a:spcPct val="0"/>
            </a:spcBef>
            <a:spcAft>
              <a:spcPct val="35000"/>
            </a:spcAft>
          </a:pPr>
          <a:endParaRPr lang="en-GB" sz="2100" b="1" kern="1200" dirty="0">
            <a:solidFill>
              <a:schemeClr val="accent6">
                <a:lumMod val="50000"/>
              </a:schemeClr>
            </a:solidFill>
            <a:latin typeface="Calibri" panose="020F0502020204030204" pitchFamily="34" charset="0"/>
            <a:cs typeface="Calibri" panose="020F0502020204030204" pitchFamily="34" charset="0"/>
          </a:endParaRPr>
        </a:p>
      </dsp:txBody>
      <dsp:txXfrm>
        <a:off x="3396540" y="1448768"/>
        <a:ext cx="1695783" cy="3357145"/>
      </dsp:txXfrm>
    </dsp:sp>
    <dsp:sp modelId="{B7133062-FF03-524D-87B9-17FE898DF5FA}">
      <dsp:nvSpPr>
        <dsp:cNvPr id="0" name=""/>
        <dsp:cNvSpPr/>
      </dsp:nvSpPr>
      <dsp:spPr>
        <a:xfrm>
          <a:off x="5092324" y="1448768"/>
          <a:ext cx="1695783" cy="335714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a:solidFill>
                <a:schemeClr val="accent6">
                  <a:lumMod val="50000"/>
                </a:schemeClr>
              </a:solidFill>
              <a:latin typeface="Calibri" panose="020F0502020204030204" pitchFamily="34" charset="0"/>
              <a:cs typeface="Calibri" panose="020F0502020204030204" pitchFamily="34" charset="0"/>
            </a:rPr>
            <a:t>Preventing cancer</a:t>
          </a:r>
        </a:p>
        <a:p>
          <a:pPr lvl="0" algn="ctr" defTabSz="933450">
            <a:lnSpc>
              <a:spcPct val="90000"/>
            </a:lnSpc>
            <a:spcBef>
              <a:spcPct val="0"/>
            </a:spcBef>
            <a:spcAft>
              <a:spcPct val="35000"/>
            </a:spcAft>
          </a:pPr>
          <a:endParaRPr lang="en-GB" sz="2100" b="1" kern="1200" dirty="0">
            <a:solidFill>
              <a:schemeClr val="accent6">
                <a:lumMod val="50000"/>
              </a:schemeClr>
            </a:solidFill>
            <a:latin typeface="Calibri" panose="020F0502020204030204" pitchFamily="34" charset="0"/>
            <a:cs typeface="Calibri" panose="020F0502020204030204" pitchFamily="34" charset="0"/>
          </a:endParaRPr>
        </a:p>
      </dsp:txBody>
      <dsp:txXfrm>
        <a:off x="5092324" y="1448768"/>
        <a:ext cx="1695783" cy="3357145"/>
      </dsp:txXfrm>
    </dsp:sp>
    <dsp:sp modelId="{924CFC6D-160E-8344-92E2-57D70455D8E3}">
      <dsp:nvSpPr>
        <dsp:cNvPr id="0" name=""/>
        <dsp:cNvSpPr/>
      </dsp:nvSpPr>
      <dsp:spPr>
        <a:xfrm>
          <a:off x="6788107" y="1448768"/>
          <a:ext cx="1695783" cy="335714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a:solidFill>
                <a:schemeClr val="accent6">
                  <a:lumMod val="50000"/>
                </a:schemeClr>
              </a:solidFill>
              <a:latin typeface="Calibri" panose="020F0502020204030204" pitchFamily="34" charset="0"/>
              <a:cs typeface="Calibri" panose="020F0502020204030204" pitchFamily="34" charset="0"/>
            </a:rPr>
            <a:t>Decreasing burden of infertility</a:t>
          </a:r>
        </a:p>
        <a:p>
          <a:pPr lvl="0" algn="ctr" defTabSz="933450">
            <a:lnSpc>
              <a:spcPct val="90000"/>
            </a:lnSpc>
            <a:spcBef>
              <a:spcPct val="0"/>
            </a:spcBef>
            <a:spcAft>
              <a:spcPct val="35000"/>
            </a:spcAft>
          </a:pPr>
          <a:endParaRPr lang="en-GB" sz="2100" b="1" kern="1200" dirty="0">
            <a:solidFill>
              <a:schemeClr val="accent6">
                <a:lumMod val="50000"/>
              </a:schemeClr>
            </a:solidFill>
            <a:latin typeface="Calibri" panose="020F0502020204030204" pitchFamily="34" charset="0"/>
            <a:cs typeface="Calibri" panose="020F0502020204030204" pitchFamily="34" charset="0"/>
          </a:endParaRPr>
        </a:p>
      </dsp:txBody>
      <dsp:txXfrm>
        <a:off x="6788107" y="1448768"/>
        <a:ext cx="1695783" cy="3357145"/>
      </dsp:txXfrm>
    </dsp:sp>
    <dsp:sp modelId="{2466E9F3-1A6A-024A-BBE2-FF2C56FAC01C}">
      <dsp:nvSpPr>
        <dsp:cNvPr id="0" name=""/>
        <dsp:cNvSpPr/>
      </dsp:nvSpPr>
      <dsp:spPr>
        <a:xfrm>
          <a:off x="8483891" y="1448768"/>
          <a:ext cx="1695783" cy="335714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a:solidFill>
                <a:schemeClr val="accent6">
                  <a:lumMod val="50000"/>
                </a:schemeClr>
              </a:solidFill>
              <a:latin typeface="Calibri" panose="020F0502020204030204" pitchFamily="34" charset="0"/>
              <a:cs typeface="Calibri" panose="020F0502020204030204" pitchFamily="34" charset="0"/>
            </a:rPr>
            <a:t>Supporting health of population esp. young people</a:t>
          </a:r>
        </a:p>
        <a:p>
          <a:pPr lvl="0" algn="ctr" defTabSz="933450">
            <a:lnSpc>
              <a:spcPct val="90000"/>
            </a:lnSpc>
            <a:spcBef>
              <a:spcPct val="0"/>
            </a:spcBef>
            <a:spcAft>
              <a:spcPct val="35000"/>
            </a:spcAft>
          </a:pPr>
          <a:endParaRPr lang="en-GB" sz="2100" b="1" kern="1200" dirty="0">
            <a:solidFill>
              <a:schemeClr val="accent6">
                <a:lumMod val="50000"/>
              </a:schemeClr>
            </a:solidFill>
            <a:latin typeface="Calibri" panose="020F0502020204030204" pitchFamily="34" charset="0"/>
            <a:cs typeface="Calibri" panose="020F0502020204030204" pitchFamily="34" charset="0"/>
          </a:endParaRPr>
        </a:p>
      </dsp:txBody>
      <dsp:txXfrm>
        <a:off x="8483891" y="1448768"/>
        <a:ext cx="1695783" cy="3357145"/>
      </dsp:txXfrm>
    </dsp:sp>
    <dsp:sp modelId="{B3240DA9-7A8A-D646-AB1C-64B63CA1A1FB}">
      <dsp:nvSpPr>
        <dsp:cNvPr id="0" name=""/>
        <dsp:cNvSpPr/>
      </dsp:nvSpPr>
      <dsp:spPr>
        <a:xfrm>
          <a:off x="0" y="4805913"/>
          <a:ext cx="10184647" cy="373016"/>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drawing1.xml><?xml version="1.0" encoding="utf-8"?>
<c:userShapes xmlns:c="http://schemas.openxmlformats.org/drawingml/2006/chart">
  <cdr:relSizeAnchor xmlns:cdr="http://schemas.openxmlformats.org/drawingml/2006/chartDrawing">
    <cdr:from>
      <cdr:x>0.79133</cdr:x>
      <cdr:y>0.3955</cdr:y>
    </cdr:from>
    <cdr:to>
      <cdr:x>1</cdr:x>
      <cdr:y>0.7885</cdr:y>
    </cdr:to>
    <cdr:sp macro="" textlink="">
      <cdr:nvSpPr>
        <cdr:cNvPr id="2" name="Down Arrow 1"/>
        <cdr:cNvSpPr/>
      </cdr:nvSpPr>
      <cdr:spPr>
        <a:xfrm xmlns:a="http://schemas.openxmlformats.org/drawingml/2006/main">
          <a:off x="3396876" y="1175347"/>
          <a:ext cx="895724" cy="1167917"/>
        </a:xfrm>
        <a:prstGeom xmlns:a="http://schemas.openxmlformats.org/drawingml/2006/main" prst="downArrow">
          <a:avLst/>
        </a:prstGeom>
        <a:solidFill xmlns:a="http://schemas.openxmlformats.org/drawingml/2006/main">
          <a:srgbClr val="FF0000"/>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050" dirty="0">
              <a:latin typeface="Arial" panose="020B0604020202020204" pitchFamily="34" charset="0"/>
              <a:cs typeface="Arial" panose="020B0604020202020204" pitchFamily="34" charset="0"/>
            </a:rPr>
            <a:t>zero</a:t>
          </a:r>
          <a:endParaRPr lang="en-US"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 xmlns:a16="http://schemas.microsoft.com/office/drawing/2014/main" id="{25C1B407-CB18-4B30-8696-D596AB771624}"/>
              </a:ext>
            </a:extLst>
          </p:cNvPr>
          <p:cNvSpPr>
            <a:spLocks noGrp="1" noChangeArrowheads="1"/>
          </p:cNvSpPr>
          <p:nvPr>
            <p:ph type="hdr" sz="quarter"/>
          </p:nvPr>
        </p:nvSpPr>
        <p:spPr bwMode="auto">
          <a:xfrm>
            <a:off x="0" y="0"/>
            <a:ext cx="30400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6" rIns="92811" bIns="46406" numCol="1" anchor="t" anchorCtr="0" compatLnSpc="1">
            <a:prstTxWarp prst="textNoShape">
              <a:avLst/>
            </a:prstTxWarp>
          </a:bodyPr>
          <a:lstStyle>
            <a:lvl1pPr rtl="1" eaLnBrk="1" hangingPunct="1">
              <a:defRPr sz="1200" b="0">
                <a:solidFill>
                  <a:schemeClr val="tx1"/>
                </a:solidFill>
                <a:latin typeface="Arial" charset="0"/>
                <a:cs typeface="Arial" charset="0"/>
              </a:defRPr>
            </a:lvl1pPr>
          </a:lstStyle>
          <a:p>
            <a:pPr>
              <a:defRPr/>
            </a:pPr>
            <a:r>
              <a:rPr lang="en-US"/>
              <a:t>World Health Organization</a:t>
            </a:r>
          </a:p>
        </p:txBody>
      </p:sp>
      <p:sp>
        <p:nvSpPr>
          <p:cNvPr id="29699" name="Rectangle 3">
            <a:extLst>
              <a:ext uri="{FF2B5EF4-FFF2-40B4-BE49-F238E27FC236}">
                <a16:creationId xmlns="" xmlns:a16="http://schemas.microsoft.com/office/drawing/2014/main" id="{1A999163-7675-43C3-B686-EEF323DE3B89}"/>
              </a:ext>
            </a:extLst>
          </p:cNvPr>
          <p:cNvSpPr>
            <a:spLocks noGrp="1" noChangeArrowheads="1"/>
          </p:cNvSpPr>
          <p:nvPr>
            <p:ph type="dt" sz="quarter" idx="1"/>
          </p:nvPr>
        </p:nvSpPr>
        <p:spPr bwMode="auto">
          <a:xfrm>
            <a:off x="3976688"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6" rIns="92811" bIns="46406" numCol="1" anchor="t" anchorCtr="0" compatLnSpc="1">
            <a:prstTxWarp prst="textNoShape">
              <a:avLst/>
            </a:prstTxWarp>
          </a:bodyPr>
          <a:lstStyle>
            <a:lvl1pPr algn="r" rtl="1" eaLnBrk="1" hangingPunct="1">
              <a:defRPr sz="1200" b="0">
                <a:solidFill>
                  <a:schemeClr val="tx1"/>
                </a:solidFill>
              </a:defRPr>
            </a:lvl1pPr>
          </a:lstStyle>
          <a:p>
            <a:fld id="{A43693B0-B132-4F5E-9EDD-EAB6827EDCAC}" type="datetime3">
              <a:rPr lang="en-US" altLang="fr-FR"/>
              <a:pPr/>
              <a:t>22 July 2018</a:t>
            </a:fld>
            <a:endParaRPr lang="en-US" altLang="fr-FR"/>
          </a:p>
        </p:txBody>
      </p:sp>
      <p:sp>
        <p:nvSpPr>
          <p:cNvPr id="29700" name="Rectangle 4">
            <a:extLst>
              <a:ext uri="{FF2B5EF4-FFF2-40B4-BE49-F238E27FC236}">
                <a16:creationId xmlns="" xmlns:a16="http://schemas.microsoft.com/office/drawing/2014/main" id="{6E33A229-386A-4E2B-93BE-D4DCDC41942C}"/>
              </a:ext>
            </a:extLst>
          </p:cNvPr>
          <p:cNvSpPr>
            <a:spLocks noGrp="1" noChangeArrowheads="1"/>
          </p:cNvSpPr>
          <p:nvPr>
            <p:ph type="ftr" sz="quarter" idx="2"/>
          </p:nvPr>
        </p:nvSpPr>
        <p:spPr bwMode="auto">
          <a:xfrm>
            <a:off x="0" y="8839200"/>
            <a:ext cx="30400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6" rIns="92811" bIns="46406" numCol="1" anchor="b" anchorCtr="0" compatLnSpc="1">
            <a:prstTxWarp prst="textNoShape">
              <a:avLst/>
            </a:prstTxWarp>
          </a:bodyPr>
          <a:lstStyle>
            <a:lvl1pPr rtl="1" eaLnBrk="1" hangingPunct="1">
              <a:defRPr sz="1200" b="0">
                <a:solidFill>
                  <a:schemeClr val="tx1"/>
                </a:solidFill>
              </a:defRPr>
            </a:lvl1pPr>
          </a:lstStyle>
          <a:p>
            <a:endParaRPr lang="fr-FR" altLang="fr-FR"/>
          </a:p>
        </p:txBody>
      </p:sp>
      <p:sp>
        <p:nvSpPr>
          <p:cNvPr id="29701" name="Rectangle 5">
            <a:extLst>
              <a:ext uri="{FF2B5EF4-FFF2-40B4-BE49-F238E27FC236}">
                <a16:creationId xmlns="" xmlns:a16="http://schemas.microsoft.com/office/drawing/2014/main" id="{A12FD05B-944C-4FEC-8A16-3B442AEEEC3B}"/>
              </a:ext>
            </a:extLst>
          </p:cNvPr>
          <p:cNvSpPr>
            <a:spLocks noGrp="1" noChangeArrowheads="1"/>
          </p:cNvSpPr>
          <p:nvPr>
            <p:ph type="sldNum" sz="quarter" idx="3"/>
          </p:nvPr>
        </p:nvSpPr>
        <p:spPr bwMode="auto">
          <a:xfrm>
            <a:off x="3976688"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6" rIns="92811" bIns="46406" numCol="1" anchor="b" anchorCtr="0" compatLnSpc="1">
            <a:prstTxWarp prst="textNoShape">
              <a:avLst/>
            </a:prstTxWarp>
          </a:bodyPr>
          <a:lstStyle>
            <a:lvl1pPr algn="r" rtl="1" eaLnBrk="1" hangingPunct="1">
              <a:defRPr sz="1200" b="0">
                <a:solidFill>
                  <a:schemeClr val="tx1"/>
                </a:solidFill>
              </a:defRPr>
            </a:lvl1pPr>
          </a:lstStyle>
          <a:p>
            <a:fld id="{AF80E4FC-156F-4F9A-94BD-258092432F19}" type="slidenum">
              <a:rPr lang="en-US" altLang="fr-FR"/>
              <a:pPr/>
              <a:t>‹#›</a:t>
            </a:fld>
            <a:endParaRPr lang="en-US" altLang="fr-FR"/>
          </a:p>
        </p:txBody>
      </p:sp>
    </p:spTree>
    <p:extLst>
      <p:ext uri="{BB962C8B-B14F-4D97-AF65-F5344CB8AC3E}">
        <p14:creationId xmlns:p14="http://schemas.microsoft.com/office/powerpoint/2010/main" val="955777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 xmlns:a16="http://schemas.microsoft.com/office/drawing/2014/main" id="{6EA2EB10-C4AC-4956-80FA-13F05A9B318E}"/>
              </a:ext>
            </a:extLst>
          </p:cNvPr>
          <p:cNvSpPr>
            <a:spLocks noGrp="1" noChangeArrowheads="1"/>
          </p:cNvSpPr>
          <p:nvPr>
            <p:ph type="hdr" sz="quarter"/>
          </p:nvPr>
        </p:nvSpPr>
        <p:spPr bwMode="auto">
          <a:xfrm>
            <a:off x="0" y="0"/>
            <a:ext cx="30400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6" rIns="92811" bIns="46406" numCol="1" anchor="t" anchorCtr="0" compatLnSpc="1">
            <a:prstTxWarp prst="textNoShape">
              <a:avLst/>
            </a:prstTxWarp>
          </a:bodyPr>
          <a:lstStyle>
            <a:lvl1pPr rtl="1" eaLnBrk="1" hangingPunct="1">
              <a:defRPr sz="1200" b="0">
                <a:solidFill>
                  <a:schemeClr val="tx1"/>
                </a:solidFill>
                <a:latin typeface="Arial" charset="0"/>
                <a:cs typeface="Arial" charset="0"/>
              </a:defRPr>
            </a:lvl1pPr>
          </a:lstStyle>
          <a:p>
            <a:pPr>
              <a:defRPr/>
            </a:pPr>
            <a:r>
              <a:rPr lang="en-US"/>
              <a:t>World Health Organization</a:t>
            </a:r>
          </a:p>
        </p:txBody>
      </p:sp>
      <p:sp>
        <p:nvSpPr>
          <p:cNvPr id="31747" name="Rectangle 3">
            <a:extLst>
              <a:ext uri="{FF2B5EF4-FFF2-40B4-BE49-F238E27FC236}">
                <a16:creationId xmlns="" xmlns:a16="http://schemas.microsoft.com/office/drawing/2014/main" id="{9A2FD581-D838-46DE-8DDF-24950317DCDB}"/>
              </a:ext>
            </a:extLst>
          </p:cNvPr>
          <p:cNvSpPr>
            <a:spLocks noGrp="1" noChangeArrowheads="1"/>
          </p:cNvSpPr>
          <p:nvPr>
            <p:ph type="dt" idx="1"/>
          </p:nvPr>
        </p:nvSpPr>
        <p:spPr bwMode="auto">
          <a:xfrm>
            <a:off x="3976688"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6" rIns="92811" bIns="46406" numCol="1" anchor="t" anchorCtr="0" compatLnSpc="1">
            <a:prstTxWarp prst="textNoShape">
              <a:avLst/>
            </a:prstTxWarp>
          </a:bodyPr>
          <a:lstStyle>
            <a:lvl1pPr algn="r" rtl="1" eaLnBrk="1" hangingPunct="1">
              <a:defRPr sz="1200" b="0">
                <a:solidFill>
                  <a:schemeClr val="tx1"/>
                </a:solidFill>
              </a:defRPr>
            </a:lvl1pPr>
          </a:lstStyle>
          <a:p>
            <a:fld id="{1A170C5C-A8E9-48D7-A0D8-03E00C4BA5F5}" type="datetime3">
              <a:rPr lang="en-US" altLang="fr-FR"/>
              <a:pPr/>
              <a:t>22 July 2018</a:t>
            </a:fld>
            <a:endParaRPr lang="en-US" altLang="fr-FR"/>
          </a:p>
        </p:txBody>
      </p:sp>
      <p:sp>
        <p:nvSpPr>
          <p:cNvPr id="113668" name="Rectangle 4"/>
          <p:cNvSpPr>
            <a:spLocks noGrp="1" noRot="1" noChangeAspect="1" noChangeArrowheads="1" noTextEdit="1"/>
          </p:cNvSpPr>
          <p:nvPr>
            <p:ph type="sldImg" idx="2"/>
          </p:nvPr>
        </p:nvSpPr>
        <p:spPr bwMode="auto">
          <a:xfrm>
            <a:off x="1044575" y="698500"/>
            <a:ext cx="4930775" cy="34877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a:extLst>
              <a:ext uri="{FF2B5EF4-FFF2-40B4-BE49-F238E27FC236}">
                <a16:creationId xmlns="" xmlns:a16="http://schemas.microsoft.com/office/drawing/2014/main" id="{C334BDD1-C260-4757-BC31-E4F4B50B27DA}"/>
              </a:ext>
            </a:extLst>
          </p:cNvPr>
          <p:cNvSpPr>
            <a:spLocks noGrp="1" noChangeArrowheads="1"/>
          </p:cNvSpPr>
          <p:nvPr>
            <p:ph type="body" sz="quarter" idx="3"/>
          </p:nvPr>
        </p:nvSpPr>
        <p:spPr bwMode="auto">
          <a:xfrm>
            <a:off x="703263" y="4419600"/>
            <a:ext cx="5613400"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6" rIns="92811" bIns="464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a:extLst>
              <a:ext uri="{FF2B5EF4-FFF2-40B4-BE49-F238E27FC236}">
                <a16:creationId xmlns="" xmlns:a16="http://schemas.microsoft.com/office/drawing/2014/main" id="{3E20D57A-1DDF-4001-A3C1-1AB40FCEC432}"/>
              </a:ext>
            </a:extLst>
          </p:cNvPr>
          <p:cNvSpPr>
            <a:spLocks noGrp="1" noChangeArrowheads="1"/>
          </p:cNvSpPr>
          <p:nvPr>
            <p:ph type="ftr" sz="quarter" idx="4"/>
          </p:nvPr>
        </p:nvSpPr>
        <p:spPr bwMode="auto">
          <a:xfrm>
            <a:off x="0" y="8839200"/>
            <a:ext cx="30400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6" rIns="92811" bIns="46406" numCol="1" anchor="b" anchorCtr="0" compatLnSpc="1">
            <a:prstTxWarp prst="textNoShape">
              <a:avLst/>
            </a:prstTxWarp>
          </a:bodyPr>
          <a:lstStyle>
            <a:lvl1pPr rtl="1" eaLnBrk="1" hangingPunct="1">
              <a:defRPr sz="1200" b="0">
                <a:solidFill>
                  <a:schemeClr val="tx1"/>
                </a:solidFill>
              </a:defRPr>
            </a:lvl1pPr>
          </a:lstStyle>
          <a:p>
            <a:endParaRPr lang="fr-FR" altLang="fr-FR"/>
          </a:p>
        </p:txBody>
      </p:sp>
      <p:sp>
        <p:nvSpPr>
          <p:cNvPr id="31751" name="Rectangle 7">
            <a:extLst>
              <a:ext uri="{FF2B5EF4-FFF2-40B4-BE49-F238E27FC236}">
                <a16:creationId xmlns="" xmlns:a16="http://schemas.microsoft.com/office/drawing/2014/main" id="{B01FC2FE-0236-4D8A-AE81-BD8D38DF20EE}"/>
              </a:ext>
            </a:extLst>
          </p:cNvPr>
          <p:cNvSpPr>
            <a:spLocks noGrp="1" noChangeArrowheads="1"/>
          </p:cNvSpPr>
          <p:nvPr>
            <p:ph type="sldNum" sz="quarter" idx="5"/>
          </p:nvPr>
        </p:nvSpPr>
        <p:spPr bwMode="auto">
          <a:xfrm>
            <a:off x="3976688"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6" rIns="92811" bIns="46406" numCol="1" anchor="b" anchorCtr="0" compatLnSpc="1">
            <a:prstTxWarp prst="textNoShape">
              <a:avLst/>
            </a:prstTxWarp>
          </a:bodyPr>
          <a:lstStyle>
            <a:lvl1pPr algn="r" rtl="1" eaLnBrk="1" hangingPunct="1">
              <a:defRPr sz="1200" b="0">
                <a:solidFill>
                  <a:schemeClr val="tx1"/>
                </a:solidFill>
              </a:defRPr>
            </a:lvl1pPr>
          </a:lstStyle>
          <a:p>
            <a:fld id="{24B4C905-7130-49D6-927C-3A6F5EA21AC6}" type="slidenum">
              <a:rPr lang="en-US" altLang="fr-FR"/>
              <a:pPr/>
              <a:t>‹#›</a:t>
            </a:fld>
            <a:endParaRPr lang="en-US" altLang="fr-FR"/>
          </a:p>
        </p:txBody>
      </p:sp>
    </p:spTree>
    <p:extLst>
      <p:ext uri="{BB962C8B-B14F-4D97-AF65-F5344CB8AC3E}">
        <p14:creationId xmlns:p14="http://schemas.microsoft.com/office/powerpoint/2010/main" val="3000061469"/>
      </p:ext>
    </p:extLst>
  </p:cSld>
  <p:clrMap bg1="lt1" tx1="dk1" bg2="lt2" tx2="dk2" accent1="accent1" accent2="accent2" accent3="accent3" accent4="accent4" accent5="accent5" accent6="accent6" hlink="hlink" folHlink="folHlink"/>
  <p:hf ftr="0"/>
  <p:notesStyle>
    <a:lvl1pPr algn="r" rtl="1" eaLnBrk="0" fontAlgn="base" hangingPunct="0">
      <a:spcBef>
        <a:spcPct val="30000"/>
      </a:spcBef>
      <a:spcAft>
        <a:spcPct val="0"/>
      </a:spcAft>
      <a:defRPr sz="1300" kern="1200">
        <a:solidFill>
          <a:schemeClr val="tx1"/>
        </a:solidFill>
        <a:latin typeface="Arial" charset="0"/>
        <a:ea typeface="+mn-ea"/>
        <a:cs typeface="Arial" charset="0"/>
      </a:defRPr>
    </a:lvl1pPr>
    <a:lvl2pPr marL="447675" algn="r" rtl="1" eaLnBrk="0" fontAlgn="base" hangingPunct="0">
      <a:spcBef>
        <a:spcPct val="30000"/>
      </a:spcBef>
      <a:spcAft>
        <a:spcPct val="0"/>
      </a:spcAft>
      <a:defRPr sz="1300" kern="1200">
        <a:solidFill>
          <a:schemeClr val="tx1"/>
        </a:solidFill>
        <a:latin typeface="Arial" charset="0"/>
        <a:ea typeface="+mn-ea"/>
        <a:cs typeface="Arial" charset="0"/>
      </a:defRPr>
    </a:lvl2pPr>
    <a:lvl3pPr marL="900113" algn="r" rtl="1" eaLnBrk="0" fontAlgn="base" hangingPunct="0">
      <a:spcBef>
        <a:spcPct val="30000"/>
      </a:spcBef>
      <a:spcAft>
        <a:spcPct val="0"/>
      </a:spcAft>
      <a:defRPr sz="1300" kern="1200">
        <a:solidFill>
          <a:schemeClr val="tx1"/>
        </a:solidFill>
        <a:latin typeface="Arial" charset="0"/>
        <a:ea typeface="+mn-ea"/>
        <a:cs typeface="Arial" charset="0"/>
      </a:defRPr>
    </a:lvl3pPr>
    <a:lvl4pPr marL="1352550" algn="r" rtl="1" eaLnBrk="0" fontAlgn="base" hangingPunct="0">
      <a:spcBef>
        <a:spcPct val="30000"/>
      </a:spcBef>
      <a:spcAft>
        <a:spcPct val="0"/>
      </a:spcAft>
      <a:defRPr sz="1300" kern="1200">
        <a:solidFill>
          <a:schemeClr val="tx1"/>
        </a:solidFill>
        <a:latin typeface="Arial" charset="0"/>
        <a:ea typeface="+mn-ea"/>
        <a:cs typeface="Arial" charset="0"/>
      </a:defRPr>
    </a:lvl4pPr>
    <a:lvl5pPr marL="1804988" algn="r" rtl="1" eaLnBrk="0" fontAlgn="base" hangingPunct="0">
      <a:spcBef>
        <a:spcPct val="30000"/>
      </a:spcBef>
      <a:spcAft>
        <a:spcPct val="0"/>
      </a:spcAft>
      <a:defRPr sz="1300" kern="1200">
        <a:solidFill>
          <a:schemeClr val="tx1"/>
        </a:solidFill>
        <a:latin typeface="Arial" charset="0"/>
        <a:ea typeface="+mn-ea"/>
        <a:cs typeface="Arial" charset="0"/>
      </a:defRPr>
    </a:lvl5pPr>
    <a:lvl6pPr marL="2260731" algn="l" defTabSz="904277" rtl="0" eaLnBrk="1" latinLnBrk="0" hangingPunct="1">
      <a:defRPr sz="1300" kern="1200">
        <a:solidFill>
          <a:schemeClr val="tx1"/>
        </a:solidFill>
        <a:latin typeface="+mn-lt"/>
        <a:ea typeface="+mn-ea"/>
        <a:cs typeface="+mn-cs"/>
      </a:defRPr>
    </a:lvl6pPr>
    <a:lvl7pPr marL="2712877" algn="l" defTabSz="904277" rtl="0" eaLnBrk="1" latinLnBrk="0" hangingPunct="1">
      <a:defRPr sz="1300" kern="1200">
        <a:solidFill>
          <a:schemeClr val="tx1"/>
        </a:solidFill>
        <a:latin typeface="+mn-lt"/>
        <a:ea typeface="+mn-ea"/>
        <a:cs typeface="+mn-cs"/>
      </a:defRPr>
    </a:lvl7pPr>
    <a:lvl8pPr marL="3165020" algn="l" defTabSz="904277" rtl="0" eaLnBrk="1" latinLnBrk="0" hangingPunct="1">
      <a:defRPr sz="1300" kern="1200">
        <a:solidFill>
          <a:schemeClr val="tx1"/>
        </a:solidFill>
        <a:latin typeface="+mn-lt"/>
        <a:ea typeface="+mn-ea"/>
        <a:cs typeface="+mn-cs"/>
      </a:defRPr>
    </a:lvl8pPr>
    <a:lvl9pPr marL="3617165" algn="l" defTabSz="90427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fld id="{1A170C5C-A8E9-48D7-A0D8-03E00C4BA5F5}" type="datetime3">
              <a:rPr lang="en-US" altLang="fr-FR" smtClean="0"/>
              <a:pPr/>
              <a:t>22 July 2018</a:t>
            </a:fld>
            <a:endParaRPr lang="en-US" altLang="fr-FR"/>
          </a:p>
        </p:txBody>
      </p:sp>
      <p:sp>
        <p:nvSpPr>
          <p:cNvPr id="6" name="Slide Number Placeholder 5"/>
          <p:cNvSpPr>
            <a:spLocks noGrp="1"/>
          </p:cNvSpPr>
          <p:nvPr>
            <p:ph type="sldNum" sz="quarter" idx="12"/>
          </p:nvPr>
        </p:nvSpPr>
        <p:spPr/>
        <p:txBody>
          <a:bodyPr/>
          <a:lstStyle/>
          <a:p>
            <a:fld id="{24B4C905-7130-49D6-927C-3A6F5EA21AC6}" type="slidenum">
              <a:rPr lang="en-US" altLang="fr-FR" smtClean="0"/>
              <a:pPr/>
              <a:t>4</a:t>
            </a:fld>
            <a:endParaRPr lang="en-US" altLang="fr-FR"/>
          </a:p>
        </p:txBody>
      </p:sp>
    </p:spTree>
    <p:extLst>
      <p:ext uri="{BB962C8B-B14F-4D97-AF65-F5344CB8AC3E}">
        <p14:creationId xmlns:p14="http://schemas.microsoft.com/office/powerpoint/2010/main" val="563413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0BF25-FCD5-4479-9AF3-4FF7739969B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24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39" rtl="0" eaLnBrk="1" fontAlgn="auto" latinLnBrk="0" hangingPunct="1">
              <a:lnSpc>
                <a:spcPct val="100000"/>
              </a:lnSpc>
              <a:spcBef>
                <a:spcPts val="0"/>
              </a:spcBef>
              <a:spcAft>
                <a:spcPts val="0"/>
              </a:spcAft>
              <a:buClrTx/>
              <a:buSzTx/>
              <a:buFontTx/>
              <a:buNone/>
              <a:tabLst/>
              <a:defRPr/>
            </a:pPr>
            <a:r>
              <a:rPr lang="fr-CH" sz="1200" b="0" i="0" kern="1200" dirty="0">
                <a:solidFill>
                  <a:schemeClr val="tx1"/>
                </a:solidFill>
                <a:effectLst/>
                <a:latin typeface="+mn-lt"/>
                <a:ea typeface="+mn-ea"/>
                <a:cs typeface="+mn-cs"/>
              </a:rPr>
              <a:t>So t</a:t>
            </a:r>
            <a:r>
              <a:rPr lang="en-US" sz="1200" b="0" i="0" kern="1200" dirty="0">
                <a:solidFill>
                  <a:schemeClr val="tx1"/>
                </a:solidFill>
                <a:effectLst/>
                <a:latin typeface="+mn-lt"/>
                <a:ea typeface="+mn-ea"/>
                <a:cs typeface="+mn-cs"/>
              </a:rPr>
              <a:t>he call to action made on 19 May by the </a:t>
            </a:r>
            <a:r>
              <a:rPr lang="en-US" sz="1200" kern="1200" dirty="0">
                <a:solidFill>
                  <a:schemeClr val="tx1"/>
                </a:solidFill>
                <a:latin typeface="+mn-lt"/>
                <a:ea typeface="+mn-ea"/>
                <a:cs typeface="+mn-cs"/>
              </a:rPr>
              <a:t>WHO Director-General </a:t>
            </a:r>
            <a:r>
              <a:rPr lang="en-US" sz="1200" b="0" i="0" kern="1200" dirty="0">
                <a:solidFill>
                  <a:schemeClr val="tx1"/>
                </a:solidFill>
                <a:effectLst/>
                <a:latin typeface="+mn-lt"/>
                <a:ea typeface="+mn-ea"/>
                <a:cs typeface="+mn-cs"/>
              </a:rPr>
              <a:t>is critical to define a path forward</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engage with partners and member states, to overcome the challenges and scale-up cost-effective interventions. </a:t>
            </a:r>
            <a:endParaRPr lang="en-US" dirty="0"/>
          </a:p>
          <a:p>
            <a:pPr marL="0" marR="0" lvl="0" indent="0" algn="l" defTabSz="914239" rtl="0" eaLnBrk="1" fontAlgn="auto" latinLnBrk="0" hangingPunct="1">
              <a:lnSpc>
                <a:spcPct val="100000"/>
              </a:lnSpc>
              <a:spcBef>
                <a:spcPts val="0"/>
              </a:spcBef>
              <a:spcAft>
                <a:spcPts val="0"/>
              </a:spcAft>
              <a:buClrTx/>
              <a:buSzTx/>
              <a:buFontTx/>
              <a:buNone/>
              <a:tabLst/>
              <a:defRPr/>
            </a:pPr>
            <a:endParaRPr lang="fr-CH" dirty="0"/>
          </a:p>
          <a:p>
            <a:pPr marL="0" marR="0" lvl="0" indent="0" algn="l" defTabSz="914239" rtl="0" eaLnBrk="1" fontAlgn="auto" latinLnBrk="0" hangingPunct="1">
              <a:lnSpc>
                <a:spcPct val="100000"/>
              </a:lnSpc>
              <a:spcBef>
                <a:spcPts val="0"/>
              </a:spcBef>
              <a:spcAft>
                <a:spcPts val="0"/>
              </a:spcAft>
              <a:buClrTx/>
              <a:buSzTx/>
              <a:buFontTx/>
              <a:buNone/>
              <a:tabLst/>
              <a:defRPr/>
            </a:pPr>
            <a:r>
              <a:rPr lang="en-US" dirty="0"/>
              <a:t>Coordinated action globally is needed to eliminate cervical cancer.</a:t>
            </a:r>
            <a:endParaRPr lang="en-US" sz="1200" kern="1200" dirty="0">
              <a:solidFill>
                <a:schemeClr val="tx1"/>
              </a:solidFill>
              <a:latin typeface="+mn-lt"/>
              <a:ea typeface="+mn-ea"/>
              <a:cs typeface="+mn-cs"/>
            </a:endParaRPr>
          </a:p>
          <a:p>
            <a:pPr marL="0" marR="0" lvl="0" indent="0" algn="l" defTabSz="91423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23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Already many partners have endorsed this call to action, as per the many logo you can see on this slide, but we are also reaching out to more partners to join forces. </a:t>
            </a:r>
          </a:p>
          <a:p>
            <a:pPr marL="0" marR="0" lvl="0" indent="0" algn="l" defTabSz="914239" rtl="0" eaLnBrk="1" fontAlgn="auto" latinLnBrk="0" hangingPunct="1">
              <a:lnSpc>
                <a:spcPct val="100000"/>
              </a:lnSpc>
              <a:spcBef>
                <a:spcPts val="0"/>
              </a:spcBef>
              <a:spcAft>
                <a:spcPts val="0"/>
              </a:spcAft>
              <a:buClrTx/>
              <a:buSzTx/>
              <a:buFontTx/>
              <a:buNone/>
              <a:tabLst/>
              <a:defRPr/>
            </a:pPr>
            <a:r>
              <a:rPr lang="en-US" b="1" dirty="0"/>
              <a:t>As many partners are already working towards contributing</a:t>
            </a:r>
            <a:r>
              <a:rPr lang="en-US" b="1" baseline="0" dirty="0"/>
              <a:t> to this goal, t</a:t>
            </a:r>
            <a:r>
              <a:rPr lang="en-US" b="1" dirty="0"/>
              <a:t>he key message of the call to action was that this should</a:t>
            </a:r>
            <a:r>
              <a:rPr lang="en-US" b="1" baseline="0" dirty="0"/>
              <a:t> be done in a more coordinated manner in order to accelerate progress. </a:t>
            </a:r>
            <a:endParaRPr lang="en-US" sz="1200" b="1" kern="1200" dirty="0">
              <a:solidFill>
                <a:schemeClr val="tx1"/>
              </a:solidFill>
              <a:latin typeface="+mn-lt"/>
              <a:ea typeface="+mn-ea"/>
              <a:cs typeface="+mn-cs"/>
            </a:endParaRPr>
          </a:p>
          <a:p>
            <a:pPr marL="0" marR="0" lvl="0" indent="0" algn="l" defTabSz="91423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23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WHO DG Recognized that s</a:t>
            </a:r>
            <a:r>
              <a:rPr lang="en-US" dirty="0"/>
              <a:t>everal countries and UN agencies have already moved forward under the UN Global Joint Programme on Cervical Cancer Prevention and Control, however, he insisted that to succeed, we need everyone on board, and that we must expand our partnership to include anyone and everyone who can help us reach our goal. </a:t>
            </a:r>
          </a:p>
          <a:p>
            <a:endParaRPr lang="fr-CH" dirty="0"/>
          </a:p>
        </p:txBody>
      </p:sp>
      <p:sp>
        <p:nvSpPr>
          <p:cNvPr id="4" name="Slide Number Placeholder 3"/>
          <p:cNvSpPr>
            <a:spLocks noGrp="1"/>
          </p:cNvSpPr>
          <p:nvPr>
            <p:ph type="sldNum" sz="quarter" idx="10"/>
          </p:nvPr>
        </p:nvSpPr>
        <p:spPr/>
        <p:txBody>
          <a:bodyPr/>
          <a:lstStyle/>
          <a:p>
            <a:fld id="{098F2579-E084-4BE5-B155-114E7DEDDB7D}" type="slidenum">
              <a:rPr lang="en-GB" smtClean="0"/>
              <a:pPr/>
              <a:t>25</a:t>
            </a:fld>
            <a:endParaRPr lang="en-GB"/>
          </a:p>
        </p:txBody>
      </p:sp>
    </p:spTree>
    <p:extLst>
      <p:ext uri="{BB962C8B-B14F-4D97-AF65-F5344CB8AC3E}">
        <p14:creationId xmlns:p14="http://schemas.microsoft.com/office/powerpoint/2010/main" val="30591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ChangeArrowheads="1" noTextEdit="1"/>
          </p:cNvSpPr>
          <p:nvPr>
            <p:ph type="sldImg"/>
          </p:nvPr>
        </p:nvSpPr>
        <p:spPr>
          <a:xfrm>
            <a:off x="1041400" y="696913"/>
            <a:ext cx="4937125" cy="3490912"/>
          </a:xfrm>
          <a:ln/>
        </p:spPr>
      </p:sp>
      <p:sp>
        <p:nvSpPr>
          <p:cNvPr id="151555" name="Notes Placeholder 2">
            <a:extLst>
              <a:ext uri="{FF2B5EF4-FFF2-40B4-BE49-F238E27FC236}">
                <a16:creationId xmlns="" xmlns:a16="http://schemas.microsoft.com/office/drawing/2014/main" id="{0FA14993-92BC-470A-A8D0-810A0F721A11}"/>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endParaRPr lang="en-US" altLang="en-US">
              <a:latin typeface="Arial" pitchFamily="34" charset="0"/>
              <a:cs typeface="Arial" pitchFamily="34" charset="0"/>
            </a:endParaRPr>
          </a:p>
        </p:txBody>
      </p:sp>
      <p:sp>
        <p:nvSpPr>
          <p:cNvPr id="151556" name="Slide Number Placeholder 3">
            <a:extLst>
              <a:ext uri="{FF2B5EF4-FFF2-40B4-BE49-F238E27FC236}">
                <a16:creationId xmlns="" xmlns:a16="http://schemas.microsoft.com/office/drawing/2014/main" id="{C13B9274-A2BB-48B4-8354-50497C768975}"/>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r" defTabSz="927100" rtl="1">
              <a:spcBef>
                <a:spcPct val="30000"/>
              </a:spcBef>
              <a:defRPr sz="1300">
                <a:solidFill>
                  <a:schemeClr val="tx1"/>
                </a:solidFill>
                <a:latin typeface="Arial" pitchFamily="34" charset="0"/>
                <a:cs typeface="Arial" pitchFamily="34" charset="0"/>
              </a:defRPr>
            </a:lvl1pPr>
            <a:lvl2pPr marL="742950" indent="-285750" algn="r" defTabSz="927100" rtl="1">
              <a:spcBef>
                <a:spcPct val="30000"/>
              </a:spcBef>
              <a:defRPr sz="1300">
                <a:solidFill>
                  <a:schemeClr val="tx1"/>
                </a:solidFill>
                <a:latin typeface="Arial" pitchFamily="34" charset="0"/>
                <a:cs typeface="Arial" pitchFamily="34" charset="0"/>
              </a:defRPr>
            </a:lvl2pPr>
            <a:lvl3pPr marL="1143000" indent="-228600" algn="r" defTabSz="927100" rtl="1">
              <a:spcBef>
                <a:spcPct val="30000"/>
              </a:spcBef>
              <a:defRPr sz="1300">
                <a:solidFill>
                  <a:schemeClr val="tx1"/>
                </a:solidFill>
                <a:latin typeface="Arial" pitchFamily="34" charset="0"/>
                <a:cs typeface="Arial" pitchFamily="34" charset="0"/>
              </a:defRPr>
            </a:lvl3pPr>
            <a:lvl4pPr marL="1600200" indent="-228600" algn="r" defTabSz="927100" rtl="1">
              <a:spcBef>
                <a:spcPct val="30000"/>
              </a:spcBef>
              <a:defRPr sz="1300">
                <a:solidFill>
                  <a:schemeClr val="tx1"/>
                </a:solidFill>
                <a:latin typeface="Arial" pitchFamily="34" charset="0"/>
                <a:cs typeface="Arial" pitchFamily="34" charset="0"/>
              </a:defRPr>
            </a:lvl4pPr>
            <a:lvl5pPr marL="2057400" indent="-228600" algn="r" defTabSz="927100" rtl="1">
              <a:spcBef>
                <a:spcPct val="30000"/>
              </a:spcBef>
              <a:defRPr sz="1300">
                <a:solidFill>
                  <a:schemeClr val="tx1"/>
                </a:solidFill>
                <a:latin typeface="Arial" pitchFamily="34" charset="0"/>
                <a:cs typeface="Arial" pitchFamily="34" charset="0"/>
              </a:defRPr>
            </a:lvl5pPr>
            <a:lvl6pPr marL="2514600" indent="-228600" algn="r" defTabSz="927100" rtl="1" eaLnBrk="0" fontAlgn="base" hangingPunct="0">
              <a:spcBef>
                <a:spcPct val="30000"/>
              </a:spcBef>
              <a:spcAft>
                <a:spcPct val="0"/>
              </a:spcAft>
              <a:defRPr sz="1300">
                <a:solidFill>
                  <a:schemeClr val="tx1"/>
                </a:solidFill>
                <a:latin typeface="Arial" pitchFamily="34" charset="0"/>
                <a:cs typeface="Arial" pitchFamily="34" charset="0"/>
              </a:defRPr>
            </a:lvl6pPr>
            <a:lvl7pPr marL="2971800" indent="-228600" algn="r" defTabSz="927100" rtl="1" eaLnBrk="0" fontAlgn="base" hangingPunct="0">
              <a:spcBef>
                <a:spcPct val="30000"/>
              </a:spcBef>
              <a:spcAft>
                <a:spcPct val="0"/>
              </a:spcAft>
              <a:defRPr sz="1300">
                <a:solidFill>
                  <a:schemeClr val="tx1"/>
                </a:solidFill>
                <a:latin typeface="Arial" pitchFamily="34" charset="0"/>
                <a:cs typeface="Arial" pitchFamily="34" charset="0"/>
              </a:defRPr>
            </a:lvl7pPr>
            <a:lvl8pPr marL="3429000" indent="-228600" algn="r" defTabSz="927100" rtl="1" eaLnBrk="0" fontAlgn="base" hangingPunct="0">
              <a:spcBef>
                <a:spcPct val="30000"/>
              </a:spcBef>
              <a:spcAft>
                <a:spcPct val="0"/>
              </a:spcAft>
              <a:defRPr sz="1300">
                <a:solidFill>
                  <a:schemeClr val="tx1"/>
                </a:solidFill>
                <a:latin typeface="Arial" pitchFamily="34" charset="0"/>
                <a:cs typeface="Arial" pitchFamily="34" charset="0"/>
              </a:defRPr>
            </a:lvl8pPr>
            <a:lvl9pPr marL="3886200" indent="-228600" algn="r" defTabSz="927100" rtl="1" eaLnBrk="0" fontAlgn="base" hangingPunct="0">
              <a:spcBef>
                <a:spcPct val="30000"/>
              </a:spcBef>
              <a:spcAft>
                <a:spcPct val="0"/>
              </a:spcAft>
              <a:defRPr sz="1300">
                <a:solidFill>
                  <a:schemeClr val="tx1"/>
                </a:solidFill>
                <a:latin typeface="Arial" pitchFamily="34" charset="0"/>
                <a:cs typeface="Arial" pitchFamily="34" charset="0"/>
              </a:defRPr>
            </a:lvl9pPr>
          </a:lstStyle>
          <a:p>
            <a:pPr>
              <a:spcBef>
                <a:spcPct val="0"/>
              </a:spcBef>
            </a:pPr>
            <a:fld id="{1CFE32B8-9510-4CEA-A663-01D556CA6348}" type="slidenum">
              <a:rPr lang="en-US" altLang="en-US" sz="1200">
                <a:solidFill>
                  <a:srgbClr val="000000"/>
                </a:solidFill>
                <a:ea typeface="ＭＳ Ｐゴシック" pitchFamily="34" charset="-128"/>
              </a:rPr>
              <a:pPr>
                <a:spcBef>
                  <a:spcPct val="0"/>
                </a:spcBef>
              </a:pPr>
              <a:t>27</a:t>
            </a:fld>
            <a:endParaRPr lang="en-US" altLang="en-US" sz="1200">
              <a:solidFill>
                <a:srgbClr val="000000"/>
              </a:solidFill>
              <a:ea typeface="ＭＳ Ｐゴシック" pitchFamily="34" charset="-128"/>
            </a:endParaRPr>
          </a:p>
        </p:txBody>
      </p:sp>
    </p:spTree>
    <p:extLst>
      <p:ext uri="{BB962C8B-B14F-4D97-AF65-F5344CB8AC3E}">
        <p14:creationId xmlns:p14="http://schemas.microsoft.com/office/powerpoint/2010/main" val="3569987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300" kern="1200" dirty="0" smtClean="0">
                <a:solidFill>
                  <a:schemeClr val="tx1"/>
                </a:solidFill>
                <a:effectLst/>
                <a:latin typeface="Arial" charset="0"/>
                <a:ea typeface="+mn-ea"/>
                <a:cs typeface="Arial" charset="0"/>
              </a:rPr>
              <a:t>Syndromic</a:t>
            </a:r>
            <a:r>
              <a:rPr lang="en-GB" sz="1300" kern="1200" baseline="0" dirty="0" smtClean="0">
                <a:solidFill>
                  <a:schemeClr val="tx1"/>
                </a:solidFill>
                <a:effectLst/>
                <a:latin typeface="Arial" charset="0"/>
                <a:ea typeface="+mn-ea"/>
                <a:cs typeface="Arial" charset="0"/>
              </a:rPr>
              <a:t> case management</a:t>
            </a:r>
            <a:endParaRPr lang="en-US" sz="1300" kern="1200" dirty="0" smtClean="0">
              <a:solidFill>
                <a:schemeClr val="tx1"/>
              </a:solidFill>
              <a:effectLst/>
              <a:latin typeface="Arial" charset="0"/>
              <a:ea typeface="+mn-ea"/>
              <a:cs typeface="Arial" charset="0"/>
            </a:endParaRPr>
          </a:p>
          <a:p>
            <a:pPr algn="l"/>
            <a:r>
              <a:rPr lang="en-US" sz="1300" kern="1200" dirty="0" smtClean="0">
                <a:solidFill>
                  <a:schemeClr val="tx1"/>
                </a:solidFill>
                <a:effectLst/>
                <a:latin typeface="Arial" charset="0"/>
                <a:ea typeface="+mn-ea"/>
                <a:cs typeface="Arial" charset="0"/>
              </a:rPr>
              <a:t>1.  Near point-of care test for </a:t>
            </a:r>
            <a:r>
              <a:rPr lang="en-US" sz="1300" kern="1200" dirty="0" err="1" smtClean="0">
                <a:solidFill>
                  <a:schemeClr val="tx1"/>
                </a:solidFill>
                <a:effectLst/>
                <a:latin typeface="Arial" charset="0"/>
                <a:ea typeface="+mn-ea"/>
                <a:cs typeface="Arial" charset="0"/>
              </a:rPr>
              <a:t>gonorrhoea</a:t>
            </a:r>
            <a:r>
              <a:rPr lang="en-US" sz="1300" kern="1200" dirty="0" smtClean="0">
                <a:solidFill>
                  <a:schemeClr val="tx1"/>
                </a:solidFill>
                <a:effectLst/>
                <a:latin typeface="Arial" charset="0"/>
                <a:ea typeface="+mn-ea"/>
                <a:cs typeface="Arial" charset="0"/>
              </a:rPr>
              <a:t> and chlamydial infections are currently being developed, to reduce challenges in STI case management and ensure treatment at first contact with STI patients. Point of care test will improve effectiveness of syndromic management. However they will not be available and affordable in the near future in majority of primary health care settings, where majority of STI patients seek care. </a:t>
            </a:r>
          </a:p>
          <a:p>
            <a:pPr algn="l"/>
            <a:r>
              <a:rPr lang="en-GB" sz="1300" kern="1200" dirty="0" smtClean="0">
                <a:solidFill>
                  <a:schemeClr val="tx1"/>
                </a:solidFill>
                <a:effectLst/>
                <a:latin typeface="Arial" charset="0"/>
                <a:ea typeface="+mn-ea"/>
                <a:cs typeface="Arial" charset="0"/>
              </a:rPr>
              <a:t>2.  STI syndromic approach is still widely used in high and low income countries.</a:t>
            </a:r>
            <a:endParaRPr lang="en-US" sz="1300" kern="1200" dirty="0" smtClean="0">
              <a:solidFill>
                <a:schemeClr val="tx1"/>
              </a:solidFill>
              <a:effectLst/>
              <a:latin typeface="Arial" charset="0"/>
              <a:ea typeface="+mn-ea"/>
              <a:cs typeface="Arial" charset="0"/>
            </a:endParaRPr>
          </a:p>
          <a:p>
            <a:pPr algn="l"/>
            <a:r>
              <a:rPr lang="en-GB" sz="1300" kern="1200" dirty="0" smtClean="0">
                <a:solidFill>
                  <a:schemeClr val="tx1"/>
                </a:solidFill>
                <a:effectLst/>
                <a:latin typeface="Arial" charset="0"/>
                <a:ea typeface="+mn-ea"/>
                <a:cs typeface="Arial" charset="0"/>
              </a:rPr>
              <a:t>3.  WHO is revising </a:t>
            </a:r>
            <a:r>
              <a:rPr lang="en-US" sz="1300" kern="1200" dirty="0" smtClean="0">
                <a:solidFill>
                  <a:schemeClr val="tx1"/>
                </a:solidFill>
                <a:effectLst/>
                <a:latin typeface="Arial" charset="0"/>
                <a:ea typeface="+mn-ea"/>
                <a:cs typeface="Arial" charset="0"/>
              </a:rPr>
              <a:t>syndromic case management guidelines which </a:t>
            </a:r>
            <a:r>
              <a:rPr lang="en-GB" sz="1300" kern="1200" dirty="0" smtClean="0">
                <a:solidFill>
                  <a:schemeClr val="tx1"/>
                </a:solidFill>
                <a:effectLst/>
                <a:latin typeface="Arial" charset="0"/>
                <a:ea typeface="+mn-ea"/>
                <a:cs typeface="Arial" charset="0"/>
              </a:rPr>
              <a:t>aims to raise the quality of STI case management and not promote suboptimal care. </a:t>
            </a:r>
            <a:endParaRPr lang="en-US" sz="1300" kern="1200" dirty="0" smtClean="0">
              <a:solidFill>
                <a:schemeClr val="tx1"/>
              </a:solidFill>
              <a:effectLst/>
              <a:latin typeface="Arial" charset="0"/>
              <a:ea typeface="+mn-ea"/>
              <a:cs typeface="Arial" charset="0"/>
            </a:endParaRPr>
          </a:p>
          <a:p>
            <a:pPr algn="l"/>
            <a:r>
              <a:rPr lang="en-US" sz="1300" kern="1200" dirty="0" smtClean="0">
                <a:solidFill>
                  <a:schemeClr val="tx1"/>
                </a:solidFill>
                <a:effectLst/>
                <a:latin typeface="Arial" charset="0"/>
                <a:ea typeface="+mn-ea"/>
                <a:cs typeface="Arial" charset="0"/>
              </a:rPr>
              <a:t>4.  Revision is underway to address its limitations:</a:t>
            </a:r>
          </a:p>
          <a:p>
            <a:pPr algn="l"/>
            <a:r>
              <a:rPr lang="en-US" sz="1300" kern="1200" baseline="0" dirty="0" smtClean="0">
                <a:solidFill>
                  <a:schemeClr val="tx1"/>
                </a:solidFill>
                <a:effectLst/>
                <a:latin typeface="Arial" charset="0"/>
                <a:ea typeface="+mn-ea"/>
                <a:cs typeface="Arial" charset="0"/>
              </a:rPr>
              <a:t>  - </a:t>
            </a:r>
            <a:r>
              <a:rPr lang="en-US" sz="1300" kern="1200" dirty="0" smtClean="0">
                <a:solidFill>
                  <a:schemeClr val="tx1"/>
                </a:solidFill>
                <a:effectLst/>
                <a:latin typeface="Arial" charset="0"/>
                <a:ea typeface="+mn-ea"/>
                <a:cs typeface="Arial" charset="0"/>
              </a:rPr>
              <a:t>Overtreatment - becoming increasingly crucial because of the worsening antimicrobial resistance and limited treatment options. </a:t>
            </a:r>
          </a:p>
          <a:p>
            <a:pPr algn="l"/>
            <a:r>
              <a:rPr lang="en-US" sz="1300" kern="1200" dirty="0" smtClean="0">
                <a:solidFill>
                  <a:schemeClr val="tx1"/>
                </a:solidFill>
                <a:effectLst/>
                <a:latin typeface="Arial" charset="0"/>
                <a:ea typeface="+mn-ea"/>
                <a:cs typeface="Arial" charset="0"/>
              </a:rPr>
              <a:t>  -  Limitation in management of cervical infection in women and anorectal infections (e.g. vaginal discharge syndrome for treatment of vaginal infection, but not cervical infection)</a:t>
            </a:r>
          </a:p>
          <a:p>
            <a:pPr algn="l"/>
            <a:r>
              <a:rPr lang="en-US" sz="1300" kern="1200" dirty="0" smtClean="0">
                <a:solidFill>
                  <a:schemeClr val="tx1"/>
                </a:solidFill>
                <a:effectLst/>
                <a:latin typeface="Arial" charset="0"/>
                <a:ea typeface="+mn-ea"/>
                <a:cs typeface="Arial" charset="0"/>
              </a:rPr>
              <a:t>  -  Improve its effectiveness and potential role of. </a:t>
            </a:r>
          </a:p>
          <a:p>
            <a:pPr algn="l"/>
            <a:r>
              <a:rPr lang="en-US" sz="1300" kern="1200" dirty="0" smtClean="0">
                <a:solidFill>
                  <a:schemeClr val="tx1"/>
                </a:solidFill>
                <a:effectLst/>
                <a:latin typeface="Arial" charset="0"/>
                <a:ea typeface="+mn-ea"/>
                <a:cs typeface="Arial" charset="0"/>
              </a:rPr>
              <a:t>  -  Role of Mycoplasma </a:t>
            </a:r>
            <a:r>
              <a:rPr lang="en-US" sz="1300" kern="1200" dirty="0" err="1" smtClean="0">
                <a:solidFill>
                  <a:schemeClr val="tx1"/>
                </a:solidFill>
                <a:effectLst/>
                <a:latin typeface="Arial" charset="0"/>
                <a:ea typeface="+mn-ea"/>
                <a:cs typeface="Arial" charset="0"/>
              </a:rPr>
              <a:t>genitalium</a:t>
            </a:r>
            <a:endParaRPr lang="en-US" sz="1300" kern="1200" dirty="0" smtClean="0">
              <a:solidFill>
                <a:schemeClr val="tx1"/>
              </a:solidFill>
              <a:effectLst/>
              <a:latin typeface="Arial" charset="0"/>
              <a:ea typeface="+mn-ea"/>
              <a:cs typeface="Arial" charset="0"/>
            </a:endParaRPr>
          </a:p>
          <a:p>
            <a:pPr algn="l"/>
            <a:r>
              <a:rPr lang="en-US" sz="1300" kern="1200" dirty="0" smtClean="0">
                <a:solidFill>
                  <a:schemeClr val="tx1"/>
                </a:solidFill>
                <a:effectLst/>
                <a:latin typeface="Arial" charset="0"/>
                <a:ea typeface="+mn-ea"/>
                <a:cs typeface="Arial" charset="0"/>
              </a:rPr>
              <a:t>5.  Timeline</a:t>
            </a:r>
          </a:p>
          <a:p>
            <a:pPr algn="l"/>
            <a:r>
              <a:rPr lang="en-US" sz="1300" kern="1200" dirty="0" smtClean="0">
                <a:solidFill>
                  <a:schemeClr val="tx1"/>
                </a:solidFill>
                <a:effectLst/>
                <a:latin typeface="Arial" charset="0"/>
                <a:ea typeface="+mn-ea"/>
                <a:cs typeface="Arial" charset="0"/>
              </a:rPr>
              <a:t>  -  Systematic reviews underway (2018)  </a:t>
            </a:r>
          </a:p>
          <a:p>
            <a:pPr algn="l"/>
            <a:r>
              <a:rPr lang="en-US" sz="1300" kern="1200" dirty="0" smtClean="0">
                <a:solidFill>
                  <a:schemeClr val="tx1"/>
                </a:solidFill>
                <a:effectLst/>
                <a:latin typeface="Arial" charset="0"/>
                <a:ea typeface="+mn-ea"/>
                <a:cs typeface="Arial" charset="0"/>
              </a:rPr>
              <a:t>  -  Modelling work to determine effectiveness of different approaches based on different service delivery settings (2019) </a:t>
            </a:r>
          </a:p>
          <a:p>
            <a:pPr algn="l"/>
            <a:r>
              <a:rPr lang="en-US" sz="1300" kern="1200" dirty="0" smtClean="0">
                <a:solidFill>
                  <a:schemeClr val="tx1"/>
                </a:solidFill>
                <a:effectLst/>
                <a:latin typeface="Arial" charset="0"/>
                <a:ea typeface="+mn-ea"/>
                <a:cs typeface="Arial" charset="0"/>
              </a:rPr>
              <a:t>  -  Consultation of experts (2019)</a:t>
            </a:r>
          </a:p>
          <a:p>
            <a:pPr algn="l"/>
            <a:r>
              <a:rPr lang="en-US" sz="1300" kern="1200" dirty="0" smtClean="0">
                <a:solidFill>
                  <a:schemeClr val="tx1"/>
                </a:solidFill>
                <a:effectLst/>
                <a:latin typeface="Arial" charset="0"/>
                <a:ea typeface="+mn-ea"/>
                <a:cs typeface="Arial" charset="0"/>
              </a:rPr>
              <a:t>  -  Release new guidelines by the beginning of 2020 (to consider approval process within the Guideline Review Committee of WHO)</a:t>
            </a:r>
          </a:p>
          <a:p>
            <a:pPr algn="l"/>
            <a:endParaRPr lang="en-US" dirty="0"/>
          </a:p>
        </p:txBody>
      </p:sp>
      <p:sp>
        <p:nvSpPr>
          <p:cNvPr id="4" name="Header Placeholder 3"/>
          <p:cNvSpPr>
            <a:spLocks noGrp="1"/>
          </p:cNvSpPr>
          <p:nvPr>
            <p:ph type="hdr" sz="quarter" idx="10"/>
          </p:nvPr>
        </p:nvSpPr>
        <p:spPr/>
        <p:txBody>
          <a:bodyPr/>
          <a:lstStyle/>
          <a:p>
            <a:pPr>
              <a:defRPr/>
            </a:pPr>
            <a:r>
              <a:rPr lang="en-US"/>
              <a:t>World Health Organization</a:t>
            </a:r>
          </a:p>
        </p:txBody>
      </p:sp>
      <p:sp>
        <p:nvSpPr>
          <p:cNvPr id="5" name="Date Placeholder 4"/>
          <p:cNvSpPr>
            <a:spLocks noGrp="1"/>
          </p:cNvSpPr>
          <p:nvPr>
            <p:ph type="dt" idx="11"/>
          </p:nvPr>
        </p:nvSpPr>
        <p:spPr/>
        <p:txBody>
          <a:bodyPr/>
          <a:lstStyle/>
          <a:p>
            <a:fld id="{1A170C5C-A8E9-48D7-A0D8-03E00C4BA5F5}" type="datetime3">
              <a:rPr lang="en-US" altLang="fr-FR" smtClean="0"/>
              <a:pPr/>
              <a:t>22 July 2018</a:t>
            </a:fld>
            <a:endParaRPr lang="en-US" altLang="fr-FR"/>
          </a:p>
        </p:txBody>
      </p:sp>
      <p:sp>
        <p:nvSpPr>
          <p:cNvPr id="6" name="Slide Number Placeholder 5"/>
          <p:cNvSpPr>
            <a:spLocks noGrp="1"/>
          </p:cNvSpPr>
          <p:nvPr>
            <p:ph type="sldNum" sz="quarter" idx="12"/>
          </p:nvPr>
        </p:nvSpPr>
        <p:spPr/>
        <p:txBody>
          <a:bodyPr/>
          <a:lstStyle/>
          <a:p>
            <a:fld id="{24B4C905-7130-49D6-927C-3A6F5EA21AC6}" type="slidenum">
              <a:rPr lang="en-US" altLang="fr-FR" smtClean="0"/>
              <a:pPr/>
              <a:t>29</a:t>
            </a:fld>
            <a:endParaRPr lang="en-US" altLang="fr-FR"/>
          </a:p>
        </p:txBody>
      </p:sp>
    </p:spTree>
    <p:extLst>
      <p:ext uri="{BB962C8B-B14F-4D97-AF65-F5344CB8AC3E}">
        <p14:creationId xmlns:p14="http://schemas.microsoft.com/office/powerpoint/2010/main" val="78443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004888" y="685800"/>
            <a:ext cx="4848225" cy="3429000"/>
          </a:xfrm>
          <a:ln/>
        </p:spPr>
      </p:sp>
      <p:sp>
        <p:nvSpPr>
          <p:cNvPr id="122883" name="Notes Placeholder 2"/>
          <p:cNvSpPr>
            <a:spLocks noGrp="1"/>
          </p:cNvSpPr>
          <p:nvPr>
            <p:ph type="body" idx="1"/>
          </p:nvPr>
        </p:nvSpPr>
        <p:spPr>
          <a:noFill/>
        </p:spPr>
        <p:txBody>
          <a:bodyPr/>
          <a:lstStyle/>
          <a:p>
            <a:endParaRPr lang="en-GB" altLang="en-US"/>
          </a:p>
        </p:txBody>
      </p:sp>
      <p:sp>
        <p:nvSpPr>
          <p:cNvPr id="122884" name="Slide Number Placeholder 3"/>
          <p:cNvSpPr>
            <a:spLocks noGrp="1"/>
          </p:cNvSpPr>
          <p:nvPr>
            <p:ph type="sldNum" sz="quarter" idx="5"/>
          </p:nvPr>
        </p:nvSpPr>
        <p:spPr>
          <a:noFill/>
        </p:spPr>
        <p:txBody>
          <a:bodyPr/>
          <a:lstStyle>
            <a:lvl1pPr algn="r" rtl="1" eaLnBrk="0" hangingPunct="0">
              <a:spcBef>
                <a:spcPct val="30000"/>
              </a:spcBef>
              <a:defRPr sz="1300">
                <a:solidFill>
                  <a:schemeClr val="tx1"/>
                </a:solidFill>
                <a:latin typeface="Arial" charset="0"/>
                <a:cs typeface="Arial" charset="0"/>
              </a:defRPr>
            </a:lvl1pPr>
            <a:lvl2pPr marL="726610" indent="-278508" algn="r" rtl="1" eaLnBrk="0" hangingPunct="0">
              <a:spcBef>
                <a:spcPct val="30000"/>
              </a:spcBef>
              <a:defRPr sz="1300">
                <a:solidFill>
                  <a:schemeClr val="tx1"/>
                </a:solidFill>
                <a:latin typeface="Arial" charset="0"/>
                <a:cs typeface="Arial" charset="0"/>
              </a:defRPr>
            </a:lvl2pPr>
            <a:lvl3pPr marL="1118699" indent="-222495" algn="r" rtl="1" eaLnBrk="0" hangingPunct="0">
              <a:spcBef>
                <a:spcPct val="30000"/>
              </a:spcBef>
              <a:defRPr sz="1300">
                <a:solidFill>
                  <a:schemeClr val="tx1"/>
                </a:solidFill>
                <a:latin typeface="Arial" charset="0"/>
                <a:cs typeface="Arial" charset="0"/>
              </a:defRPr>
            </a:lvl3pPr>
            <a:lvl4pPr marL="1566801" indent="-222495" algn="r" rtl="1" eaLnBrk="0" hangingPunct="0">
              <a:spcBef>
                <a:spcPct val="30000"/>
              </a:spcBef>
              <a:defRPr sz="1300">
                <a:solidFill>
                  <a:schemeClr val="tx1"/>
                </a:solidFill>
                <a:latin typeface="Arial" charset="0"/>
                <a:cs typeface="Arial" charset="0"/>
              </a:defRPr>
            </a:lvl4pPr>
            <a:lvl5pPr marL="2014902" indent="-222495" algn="r" rtl="1" eaLnBrk="0" hangingPunct="0">
              <a:spcBef>
                <a:spcPct val="30000"/>
              </a:spcBef>
              <a:defRPr sz="1300">
                <a:solidFill>
                  <a:schemeClr val="tx1"/>
                </a:solidFill>
                <a:latin typeface="Arial" charset="0"/>
                <a:cs typeface="Arial" charset="0"/>
              </a:defRPr>
            </a:lvl5pPr>
            <a:lvl6pPr marL="2463004" indent="-222495" algn="r" rtl="1" eaLnBrk="0" fontAlgn="base" hangingPunct="0">
              <a:spcBef>
                <a:spcPct val="30000"/>
              </a:spcBef>
              <a:spcAft>
                <a:spcPct val="0"/>
              </a:spcAft>
              <a:defRPr sz="1300">
                <a:solidFill>
                  <a:schemeClr val="tx1"/>
                </a:solidFill>
                <a:latin typeface="Arial" charset="0"/>
                <a:cs typeface="Arial" charset="0"/>
              </a:defRPr>
            </a:lvl6pPr>
            <a:lvl7pPr marL="2911106" indent="-222495" algn="r" rtl="1" eaLnBrk="0" fontAlgn="base" hangingPunct="0">
              <a:spcBef>
                <a:spcPct val="30000"/>
              </a:spcBef>
              <a:spcAft>
                <a:spcPct val="0"/>
              </a:spcAft>
              <a:defRPr sz="1300">
                <a:solidFill>
                  <a:schemeClr val="tx1"/>
                </a:solidFill>
                <a:latin typeface="Arial" charset="0"/>
                <a:cs typeface="Arial" charset="0"/>
              </a:defRPr>
            </a:lvl7pPr>
            <a:lvl8pPr marL="3359207" indent="-222495" algn="r" rtl="1" eaLnBrk="0" fontAlgn="base" hangingPunct="0">
              <a:spcBef>
                <a:spcPct val="30000"/>
              </a:spcBef>
              <a:spcAft>
                <a:spcPct val="0"/>
              </a:spcAft>
              <a:defRPr sz="1300">
                <a:solidFill>
                  <a:schemeClr val="tx1"/>
                </a:solidFill>
                <a:latin typeface="Arial" charset="0"/>
                <a:cs typeface="Arial" charset="0"/>
              </a:defRPr>
            </a:lvl8pPr>
            <a:lvl9pPr marL="3807309" indent="-222495" algn="r" rtl="1" eaLnBrk="0" fontAlgn="base" hangingPunct="0">
              <a:spcBef>
                <a:spcPct val="30000"/>
              </a:spcBef>
              <a:spcAft>
                <a:spcPct val="0"/>
              </a:spcAft>
              <a:defRPr sz="1300">
                <a:solidFill>
                  <a:schemeClr val="tx1"/>
                </a:solidFill>
                <a:latin typeface="Arial" charset="0"/>
                <a:cs typeface="Arial"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fld id="{81AC6950-5200-4144-B05C-3040FA80AB0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1" eaLnBrk="1" fontAlgn="auto" latinLnBrk="0" hangingPunct="1">
                <a:lnSpc>
                  <a:spcPct val="100000"/>
                </a:lnSpc>
                <a:spcBef>
                  <a:spcPct val="0"/>
                </a:spcBef>
                <a:spcAft>
                  <a:spcPts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1471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algn="l" rtl="0"/>
            <a:r>
              <a:rPr lang="en-GB" altLang="en-US" dirty="0">
                <a:latin typeface="Arial" pitchFamily="34" charset="0"/>
                <a:cs typeface="Arial" pitchFamily="34" charset="0"/>
              </a:rPr>
              <a:t>WHO has released t</a:t>
            </a:r>
            <a:r>
              <a:rPr lang="en-GB" altLang="en-US" sz="1200" dirty="0">
                <a:latin typeface="Arial" pitchFamily="34" charset="0"/>
                <a:cs typeface="Arial" pitchFamily="34" charset="0"/>
              </a:rPr>
              <a:t>hree interlinked global health sector strategies for HIV, hepatitis and STI 2016-21 which were endorsed during the 68</a:t>
            </a:r>
            <a:r>
              <a:rPr lang="en-GB" altLang="en-US" sz="1200" baseline="30000" dirty="0">
                <a:latin typeface="Arial" pitchFamily="34" charset="0"/>
                <a:cs typeface="Arial" pitchFamily="34" charset="0"/>
              </a:rPr>
              <a:t>th</a:t>
            </a:r>
            <a:r>
              <a:rPr lang="en-GB" altLang="en-US" sz="1200" dirty="0">
                <a:latin typeface="Arial" pitchFamily="34" charset="0"/>
                <a:cs typeface="Arial" pitchFamily="34" charset="0"/>
              </a:rPr>
              <a:t> World Health Assembly in 2016. The three strategies are designed to contribute to the attainment of the 2030 Agenda for Sustainable Development. All three strategies have ambitious goals for ending AIDS, STI and viral hepatitis as public health threats by 2030.</a:t>
            </a:r>
          </a:p>
          <a:p>
            <a:pPr algn="l" rtl="0"/>
            <a:endParaRPr lang="en-GB" altLang="en-US" sz="1200" dirty="0">
              <a:latin typeface="Arial" pitchFamily="34" charset="0"/>
              <a:cs typeface="Arial" pitchFamily="34" charset="0"/>
            </a:endParaRPr>
          </a:p>
          <a:p>
            <a:pPr algn="l" rtl="0"/>
            <a:r>
              <a:rPr lang="en-GB" altLang="en-US" sz="1200" dirty="0">
                <a:latin typeface="Arial" pitchFamily="34" charset="0"/>
                <a:cs typeface="Arial" pitchFamily="34" charset="0"/>
              </a:rPr>
              <a:t>The STI strategy specifically has set the targets: </a:t>
            </a:r>
          </a:p>
          <a:p>
            <a:pPr algn="l" rtl="0"/>
            <a:r>
              <a:rPr lang="en-GB" altLang="en-US" sz="1200" dirty="0">
                <a:latin typeface="Arial" pitchFamily="34" charset="0"/>
                <a:cs typeface="Arial" pitchFamily="34" charset="0"/>
              </a:rPr>
              <a:t>• 90% reduction of T. pallidum incidence globally (2018 global baseline);</a:t>
            </a:r>
          </a:p>
          <a:p>
            <a:pPr algn="l" rtl="0"/>
            <a:r>
              <a:rPr lang="en-GB" altLang="en-US" sz="1200" dirty="0">
                <a:latin typeface="Arial" pitchFamily="34" charset="0"/>
                <a:cs typeface="Arial" pitchFamily="34" charset="0"/>
              </a:rPr>
              <a:t>• 90% reduction in N. gonorrhoeae incidence globally (2018 global baseline);</a:t>
            </a:r>
          </a:p>
          <a:p>
            <a:pPr algn="l" rtl="0"/>
            <a:r>
              <a:rPr lang="en-GB" altLang="en-US" sz="1200" dirty="0">
                <a:latin typeface="Arial" pitchFamily="34" charset="0"/>
                <a:cs typeface="Arial" pitchFamily="34" charset="0"/>
              </a:rPr>
              <a:t>• 50 or fewer cases of congenital syphilis per 100 000 live births in 80% of countries;12</a:t>
            </a:r>
          </a:p>
          <a:p>
            <a:pPr algn="l" rtl="0"/>
            <a:r>
              <a:rPr lang="en-GB" altLang="en-US" sz="1200" dirty="0">
                <a:latin typeface="Arial" pitchFamily="34" charset="0"/>
                <a:cs typeface="Arial" pitchFamily="34" charset="0"/>
              </a:rPr>
              <a:t>• Sustain 90% national coverage and at least 80% in every district (or equivalent</a:t>
            </a:r>
          </a:p>
          <a:p>
            <a:pPr algn="l" rtl="0"/>
            <a:r>
              <a:rPr lang="en-GB" altLang="en-US" sz="1200" dirty="0">
                <a:latin typeface="Arial" pitchFamily="34" charset="0"/>
                <a:cs typeface="Arial" pitchFamily="34" charset="0"/>
              </a:rPr>
              <a:t>administrative unit) in countries with the human papillomavirus vaccine in their</a:t>
            </a:r>
          </a:p>
          <a:p>
            <a:pPr algn="l" rtl="0"/>
            <a:r>
              <a:rPr lang="en-GB" altLang="en-US" sz="1200" dirty="0">
                <a:latin typeface="Arial" pitchFamily="34" charset="0"/>
                <a:cs typeface="Arial" pitchFamily="34" charset="0"/>
              </a:rPr>
              <a:t>national immunization programme.</a:t>
            </a:r>
          </a:p>
          <a:p>
            <a:pPr algn="l" rtl="0"/>
            <a:endParaRPr lang="en-GB" altLang="en-US" sz="1200" dirty="0">
              <a:latin typeface="Arial" pitchFamily="34" charset="0"/>
              <a:cs typeface="Arial" pitchFamily="34" charset="0"/>
            </a:endParaRPr>
          </a:p>
          <a:p>
            <a:pPr algn="l" rtl="0"/>
            <a:r>
              <a:rPr lang="en-GB" altLang="en-US" sz="1200" dirty="0">
                <a:latin typeface="Arial" pitchFamily="34" charset="0"/>
                <a:cs typeface="Arial" pitchFamily="34" charset="0"/>
              </a:rPr>
              <a:t>Milestones 2020 </a:t>
            </a:r>
          </a:p>
          <a:p>
            <a:pPr algn="l" rtl="0"/>
            <a:r>
              <a:rPr lang="en-GB" altLang="en-US" sz="1200" dirty="0">
                <a:latin typeface="Arial" pitchFamily="34" charset="0"/>
                <a:cs typeface="Arial" pitchFamily="34" charset="0"/>
              </a:rPr>
              <a:t>• 70% of key populations for HIV have access to a full range of services relevant to sexually transmitted infection and HIV, including condoms</a:t>
            </a:r>
            <a:endParaRPr lang="en-GB" altLang="en-US" dirty="0">
              <a:latin typeface="Arial" pitchFamily="34" charset="0"/>
              <a:cs typeface="Arial" pitchFamily="34" charset="0"/>
            </a:endParaRPr>
          </a:p>
        </p:txBody>
      </p:sp>
      <p:sp>
        <p:nvSpPr>
          <p:cNvPr id="122884" name="Slide Number Placeholder 3"/>
          <p:cNvSpPr>
            <a:spLocks noGrp="1"/>
          </p:cNvSpPr>
          <p:nvPr>
            <p:ph type="sldNum" sz="quarter" idx="5"/>
          </p:nvPr>
        </p:nvSpPr>
        <p:spPr>
          <a:noFill/>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A03014B7-E1F2-4C99-B174-8103E19D03E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6487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World Health Organization</a:t>
            </a:r>
          </a:p>
        </p:txBody>
      </p:sp>
      <p:sp>
        <p:nvSpPr>
          <p:cNvPr id="5" name="Date Placeholder 4"/>
          <p:cNvSpPr>
            <a:spLocks noGrp="1"/>
          </p:cNvSpPr>
          <p:nvPr>
            <p:ph type="dt" idx="11"/>
          </p:nvPr>
        </p:nvSpPr>
        <p:spPr/>
        <p:txBody>
          <a:bodyPr/>
          <a:lstStyle/>
          <a:p>
            <a:fld id="{1A170C5C-A8E9-48D7-A0D8-03E00C4BA5F5}" type="datetime3">
              <a:rPr lang="en-US" altLang="fr-FR" smtClean="0"/>
              <a:pPr/>
              <a:t>22 July 2018</a:t>
            </a:fld>
            <a:endParaRPr lang="en-US" altLang="fr-FR"/>
          </a:p>
        </p:txBody>
      </p:sp>
      <p:sp>
        <p:nvSpPr>
          <p:cNvPr id="6" name="Slide Number Placeholder 5"/>
          <p:cNvSpPr>
            <a:spLocks noGrp="1"/>
          </p:cNvSpPr>
          <p:nvPr>
            <p:ph type="sldNum" sz="quarter" idx="12"/>
          </p:nvPr>
        </p:nvSpPr>
        <p:spPr/>
        <p:txBody>
          <a:bodyPr/>
          <a:lstStyle/>
          <a:p>
            <a:fld id="{24B4C905-7130-49D6-927C-3A6F5EA21AC6}" type="slidenum">
              <a:rPr lang="en-US" altLang="fr-FR" smtClean="0"/>
              <a:pPr/>
              <a:t>11</a:t>
            </a:fld>
            <a:endParaRPr lang="en-US" altLang="fr-FR"/>
          </a:p>
        </p:txBody>
      </p:sp>
    </p:spTree>
    <p:extLst>
      <p:ext uri="{BB962C8B-B14F-4D97-AF65-F5344CB8AC3E}">
        <p14:creationId xmlns:p14="http://schemas.microsoft.com/office/powerpoint/2010/main" val="34195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4575" y="698500"/>
            <a:ext cx="4930775" cy="3487738"/>
          </a:xfrm>
        </p:spPr>
      </p:sp>
      <p:sp>
        <p:nvSpPr>
          <p:cNvPr id="3" name="Notes Placeholder 2"/>
          <p:cNvSpPr>
            <a:spLocks noGrp="1"/>
          </p:cNvSpPr>
          <p:nvPr>
            <p:ph type="body" idx="1"/>
          </p:nvPr>
        </p:nvSpPr>
        <p:spPr/>
        <p:txBody>
          <a:bodyPr/>
          <a:lstStyle/>
          <a:p>
            <a:pPr algn="l" rtl="0">
              <a:spcBef>
                <a:spcPts val="0"/>
              </a:spcBef>
            </a:pPr>
            <a:r>
              <a:rPr lang="en-GB" sz="2800" dirty="0" smtClean="0">
                <a:solidFill>
                  <a:srgbClr val="FF0000"/>
                </a:solidFill>
              </a:rPr>
              <a:t>2012 Consultation on </a:t>
            </a:r>
            <a:br>
              <a:rPr lang="en-GB" sz="2800" dirty="0" smtClean="0">
                <a:solidFill>
                  <a:srgbClr val="FF0000"/>
                </a:solidFill>
              </a:rPr>
            </a:br>
            <a:r>
              <a:rPr lang="en-GB" sz="2800" dirty="0" smtClean="0">
                <a:solidFill>
                  <a:srgbClr val="FF0000"/>
                </a:solidFill>
              </a:rPr>
              <a:t>Global Guidance for EMTCT Validation</a:t>
            </a:r>
          </a:p>
          <a:p>
            <a:pPr algn="l" rtl="0"/>
            <a:r>
              <a:rPr lang="en-GB" sz="2800" b="1" dirty="0" smtClean="0"/>
              <a:t>Standardized Criteria </a:t>
            </a:r>
          </a:p>
          <a:p>
            <a:pPr algn="l" rtl="0"/>
            <a:r>
              <a:rPr lang="en-GB" sz="2800" b="1" dirty="0" smtClean="0"/>
              <a:t>Process</a:t>
            </a:r>
          </a:p>
          <a:p>
            <a:pPr algn="l" rtl="0"/>
            <a:r>
              <a:rPr lang="en-GB" sz="2800" b="1" dirty="0" smtClean="0"/>
              <a:t>Secretariat</a:t>
            </a:r>
          </a:p>
          <a:p>
            <a:pPr algn="l" rtl="0">
              <a:spcBef>
                <a:spcPct val="20000"/>
              </a:spcBef>
              <a:buFontTx/>
              <a:buChar char="-"/>
            </a:pPr>
            <a:r>
              <a:rPr lang="en-GB" sz="2800" b="0" dirty="0" smtClean="0">
                <a:solidFill>
                  <a:schemeClr val="tx1"/>
                </a:solidFill>
              </a:rPr>
              <a:t>WHO, UNAIDS, UNICEF, UNFPA</a:t>
            </a:r>
          </a:p>
          <a:p>
            <a:pPr algn="l" rtl="0">
              <a:spcBef>
                <a:spcPct val="20000"/>
              </a:spcBef>
              <a:buFontTx/>
              <a:buChar char="-"/>
            </a:pPr>
            <a:r>
              <a:rPr lang="en-GB" sz="2800" b="0" dirty="0" smtClean="0">
                <a:solidFill>
                  <a:schemeClr val="tx1"/>
                </a:solidFill>
              </a:rPr>
              <a:t>Based on country pilots</a:t>
            </a:r>
          </a:p>
          <a:p>
            <a:pPr algn="l" rtl="0">
              <a:spcBef>
                <a:spcPct val="20000"/>
              </a:spcBef>
              <a:buFontTx/>
              <a:buChar char="-"/>
            </a:pPr>
            <a:r>
              <a:rPr lang="en-GB" sz="2800" b="0" dirty="0" smtClean="0">
                <a:solidFill>
                  <a:schemeClr val="tx1"/>
                </a:solidFill>
              </a:rPr>
              <a:t>Common systematic approach for dual elimination</a:t>
            </a:r>
          </a:p>
          <a:p>
            <a:pPr algn="l" rtl="0">
              <a:spcBef>
                <a:spcPts val="0"/>
              </a:spcBef>
            </a:pPr>
            <a:endParaRPr lang="en-GB" sz="2800" dirty="0" smtClean="0"/>
          </a:p>
          <a:p>
            <a:pPr algn="l" rtl="0">
              <a:spcBef>
                <a:spcPts val="0"/>
              </a:spcBef>
            </a:pPr>
            <a:endParaRPr lang="en-GB" sz="2800" dirty="0" smtClean="0"/>
          </a:p>
          <a:p>
            <a:pPr algn="l" rtl="0">
              <a:spcBef>
                <a:spcPts val="0"/>
              </a:spcBef>
            </a:pPr>
            <a:r>
              <a:rPr lang="en-GB" sz="2800" dirty="0" smtClean="0"/>
              <a:t>For MTCT of HIV and syphilis, “elimination” was defined as </a:t>
            </a:r>
            <a:r>
              <a:rPr lang="en-GB" sz="2800" dirty="0" smtClean="0">
                <a:solidFill>
                  <a:srgbClr val="FF0000"/>
                </a:solidFill>
              </a:rPr>
              <a:t>“</a:t>
            </a:r>
            <a:r>
              <a:rPr lang="en-GB" sz="2800" i="1" dirty="0" smtClean="0">
                <a:solidFill>
                  <a:srgbClr val="FF0000"/>
                </a:solidFill>
              </a:rPr>
              <a:t>eliminating as a public health problem, to a very low level”</a:t>
            </a:r>
            <a:endParaRPr lang="en-US" sz="2800" dirty="0" smtClean="0"/>
          </a:p>
          <a:p>
            <a:pPr algn="l" rtl="0">
              <a:spcBef>
                <a:spcPts val="0"/>
              </a:spcBef>
            </a:pPr>
            <a:r>
              <a:rPr lang="en-US" sz="2800" dirty="0" smtClean="0"/>
              <a:t>Credible, and systematic process was proposed in line with other elimination initiatives</a:t>
            </a:r>
          </a:p>
          <a:p>
            <a:pPr algn="l" rtl="0">
              <a:spcBef>
                <a:spcPts val="0"/>
              </a:spcBef>
            </a:pPr>
            <a:r>
              <a:rPr lang="en-US" sz="2800" dirty="0" smtClean="0"/>
              <a:t>Global Validation Advisory Committee  established to support regional processes and activities</a:t>
            </a:r>
          </a:p>
          <a:p>
            <a:pPr algn="l" rtl="0">
              <a:spcBef>
                <a:spcPts val="0"/>
              </a:spcBef>
            </a:pPr>
            <a:r>
              <a:rPr lang="en-US" sz="2800" dirty="0" smtClean="0"/>
              <a:t>Criteria and tools have been developed </a:t>
            </a:r>
          </a:p>
          <a:p>
            <a:pPr marL="457200" lvl="1" indent="0" algn="l" rtl="0">
              <a:spcBef>
                <a:spcPts val="0"/>
              </a:spcBef>
              <a:buFont typeface="Arial" panose="020B0604020202020204" pitchFamily="34" charset="0"/>
              <a:buNone/>
            </a:pPr>
            <a:r>
              <a:rPr lang="en-US" sz="2400" dirty="0" smtClean="0"/>
              <a:t>– Data quality assessment</a:t>
            </a:r>
          </a:p>
          <a:p>
            <a:pPr marL="457200" lvl="1" indent="0" algn="l" rtl="0">
              <a:spcBef>
                <a:spcPts val="0"/>
              </a:spcBef>
              <a:buFont typeface="Arial" panose="020B0604020202020204" pitchFamily="34" charset="0"/>
              <a:buNone/>
            </a:pPr>
            <a:r>
              <a:rPr lang="en-US" sz="2400" dirty="0" smtClean="0"/>
              <a:t>– Laboratory quality assessment</a:t>
            </a:r>
          </a:p>
          <a:p>
            <a:pPr marL="457200" lvl="1" indent="0" algn="l" rtl="0">
              <a:spcBef>
                <a:spcPts val="0"/>
              </a:spcBef>
              <a:buFont typeface="Arial" panose="020B0604020202020204" pitchFamily="34" charset="0"/>
              <a:buNone/>
            </a:pPr>
            <a:r>
              <a:rPr lang="en-US" sz="2400" dirty="0" smtClean="0"/>
              <a:t>– Human Rights and Community engagement</a:t>
            </a:r>
          </a:p>
          <a:p>
            <a:pPr marL="457200" lvl="1" indent="0" algn="l" rtl="0">
              <a:spcBef>
                <a:spcPts val="0"/>
              </a:spcBef>
              <a:buFont typeface="Arial" panose="020B0604020202020204" pitchFamily="34" charset="0"/>
              <a:buNone/>
            </a:pPr>
            <a:r>
              <a:rPr lang="en-US" sz="2400" dirty="0" smtClean="0"/>
              <a:t>– </a:t>
            </a:r>
            <a:r>
              <a:rPr lang="en-US" sz="2400" dirty="0" err="1" smtClean="0"/>
              <a:t>Programme</a:t>
            </a:r>
            <a:r>
              <a:rPr lang="en-US" sz="2400" dirty="0" smtClean="0"/>
              <a:t> analysis tool</a:t>
            </a:r>
          </a:p>
          <a:p>
            <a:pPr algn="l" rtl="0"/>
            <a:endParaRPr lang="en-GB" dirty="0"/>
          </a:p>
        </p:txBody>
      </p:sp>
      <p:sp>
        <p:nvSpPr>
          <p:cNvPr id="4" name="Slide Number Placeholder 3"/>
          <p:cNvSpPr>
            <a:spLocks noGrp="1"/>
          </p:cNvSpPr>
          <p:nvPr>
            <p:ph type="sldNum" sz="quarter" idx="10"/>
          </p:nvPr>
        </p:nvSpPr>
        <p:spPr/>
        <p:txBody>
          <a:bodyPr/>
          <a:lstStyle/>
          <a:p>
            <a:fld id="{EA9C99F1-94C8-4CE8-988F-1EEF4A048BF8}"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42515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290638" y="1163638"/>
            <a:ext cx="4438650" cy="3140075"/>
          </a:xfr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57958" indent="-291522">
              <a:defRPr sz="1200">
                <a:solidFill>
                  <a:schemeClr val="tx1"/>
                </a:solidFill>
                <a:latin typeface="Arial" charset="0"/>
                <a:ea typeface="ＭＳ Ｐゴシック" charset="0"/>
              </a:defRPr>
            </a:lvl2pPr>
            <a:lvl3pPr marL="1166089" indent="-233218">
              <a:defRPr sz="1200">
                <a:solidFill>
                  <a:schemeClr val="tx1"/>
                </a:solidFill>
                <a:latin typeface="Arial" charset="0"/>
                <a:ea typeface="ＭＳ Ｐゴシック" charset="0"/>
              </a:defRPr>
            </a:lvl3pPr>
            <a:lvl4pPr marL="1632524" indent="-233218">
              <a:defRPr sz="1200">
                <a:solidFill>
                  <a:schemeClr val="tx1"/>
                </a:solidFill>
                <a:latin typeface="Arial" charset="0"/>
                <a:ea typeface="ＭＳ Ｐゴシック" charset="0"/>
              </a:defRPr>
            </a:lvl4pPr>
            <a:lvl5pPr marL="2098959" indent="-233218">
              <a:defRPr sz="1200">
                <a:solidFill>
                  <a:schemeClr val="tx1"/>
                </a:solidFill>
                <a:latin typeface="Arial" charset="0"/>
                <a:ea typeface="ＭＳ Ｐゴシック" charset="0"/>
              </a:defRPr>
            </a:lvl5pPr>
            <a:lvl6pPr marL="2565395" indent="-233218" eaLnBrk="0" fontAlgn="base" hangingPunct="0">
              <a:spcBef>
                <a:spcPct val="30000"/>
              </a:spcBef>
              <a:spcAft>
                <a:spcPct val="0"/>
              </a:spcAft>
              <a:defRPr sz="1200">
                <a:solidFill>
                  <a:schemeClr val="tx1"/>
                </a:solidFill>
                <a:latin typeface="Arial" charset="0"/>
                <a:ea typeface="ＭＳ Ｐゴシック" charset="0"/>
              </a:defRPr>
            </a:lvl6pPr>
            <a:lvl7pPr marL="3031830" indent="-233218" eaLnBrk="0" fontAlgn="base" hangingPunct="0">
              <a:spcBef>
                <a:spcPct val="30000"/>
              </a:spcBef>
              <a:spcAft>
                <a:spcPct val="0"/>
              </a:spcAft>
              <a:defRPr sz="1200">
                <a:solidFill>
                  <a:schemeClr val="tx1"/>
                </a:solidFill>
                <a:latin typeface="Arial" charset="0"/>
                <a:ea typeface="ＭＳ Ｐゴシック" charset="0"/>
              </a:defRPr>
            </a:lvl7pPr>
            <a:lvl8pPr marL="3498266" indent="-233218" eaLnBrk="0" fontAlgn="base" hangingPunct="0">
              <a:spcBef>
                <a:spcPct val="30000"/>
              </a:spcBef>
              <a:spcAft>
                <a:spcPct val="0"/>
              </a:spcAft>
              <a:defRPr sz="1200">
                <a:solidFill>
                  <a:schemeClr val="tx1"/>
                </a:solidFill>
                <a:latin typeface="Arial" charset="0"/>
                <a:ea typeface="ＭＳ Ｐゴシック" charset="0"/>
              </a:defRPr>
            </a:lvl8pPr>
            <a:lvl9pPr marL="3964701" indent="-233218" eaLnBrk="0" fontAlgn="base" hangingPunct="0">
              <a:spcBef>
                <a:spcPct val="30000"/>
              </a:spcBef>
              <a:spcAft>
                <a:spcPct val="0"/>
              </a:spcAft>
              <a:defRPr sz="1200">
                <a:solidFill>
                  <a:schemeClr val="tx1"/>
                </a:solidFill>
                <a:latin typeface="Arial" charset="0"/>
                <a:ea typeface="ＭＳ Ｐゴシック" charset="0"/>
              </a:defRPr>
            </a:lvl9pPr>
          </a:lstStyle>
          <a:p>
            <a:fld id="{3170AA28-41FA-C947-A5D5-AD496EFB06B2}" type="slidenum">
              <a:rPr lang="en-US">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303100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4575" y="698500"/>
            <a:ext cx="4930775" cy="3487738"/>
          </a:xfrm>
        </p:spPr>
      </p:sp>
      <p:sp>
        <p:nvSpPr>
          <p:cNvPr id="3" name="Notes Placeholder 2"/>
          <p:cNvSpPr>
            <a:spLocks noGrp="1"/>
          </p:cNvSpPr>
          <p:nvPr>
            <p:ph type="body" idx="1"/>
          </p:nvPr>
        </p:nvSpPr>
        <p:spPr/>
        <p:txBody>
          <a:bodyPr/>
          <a:lstStyle/>
          <a:p>
            <a:pPr algn="l" defTabSz="932871" rtl="0" eaLnBrk="1" fontAlgn="auto" hangingPunct="1">
              <a:spcBef>
                <a:spcPts val="0"/>
              </a:spcBef>
              <a:spcAft>
                <a:spcPts val="0"/>
              </a:spcAft>
              <a:defRPr/>
            </a:pPr>
            <a:endParaRPr lang="en-GB" sz="1200" dirty="0">
              <a:latin typeface="+mn-lt"/>
              <a:cs typeface="+mn-cs"/>
            </a:endParaRPr>
          </a:p>
        </p:txBody>
      </p:sp>
      <p:sp>
        <p:nvSpPr>
          <p:cNvPr id="4" name="Slide Number Placeholder 3"/>
          <p:cNvSpPr>
            <a:spLocks noGrp="1"/>
          </p:cNvSpPr>
          <p:nvPr>
            <p:ph type="sldNum" sz="quarter"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098F2579-E084-4BE5-B155-114E7DEDDB7D}"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23374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300" kern="1200" dirty="0" err="1">
                <a:solidFill>
                  <a:schemeClr val="tx1"/>
                </a:solidFill>
                <a:effectLst/>
                <a:latin typeface="Arial" charset="0"/>
                <a:ea typeface="+mn-ea"/>
                <a:cs typeface="Arial" charset="0"/>
              </a:rPr>
              <a:t>Gono</a:t>
            </a:r>
            <a:r>
              <a:rPr lang="en-GB" sz="1300" kern="1200" dirty="0">
                <a:solidFill>
                  <a:schemeClr val="tx1"/>
                </a:solidFill>
                <a:effectLst/>
                <a:latin typeface="Arial" charset="0"/>
                <a:ea typeface="+mn-ea"/>
                <a:cs typeface="Arial" charset="0"/>
              </a:rPr>
              <a:t> vaccine notes:</a:t>
            </a:r>
            <a:endParaRPr lang="en-US" sz="1300" kern="1200" dirty="0">
              <a:solidFill>
                <a:schemeClr val="tx1"/>
              </a:solidFill>
              <a:effectLst/>
              <a:latin typeface="Arial" charset="0"/>
              <a:ea typeface="+mn-ea"/>
              <a:cs typeface="Arial" charset="0"/>
            </a:endParaRPr>
          </a:p>
          <a:p>
            <a:pPr algn="l"/>
            <a:endParaRPr lang="en-US" sz="1300" kern="1200" dirty="0">
              <a:solidFill>
                <a:schemeClr val="tx1"/>
              </a:solidFill>
              <a:effectLst/>
              <a:latin typeface="Arial" charset="0"/>
              <a:ea typeface="+mn-ea"/>
              <a:cs typeface="Arial" charset="0"/>
            </a:endParaRPr>
          </a:p>
          <a:p>
            <a:pPr algn="l"/>
            <a:r>
              <a:rPr lang="en-US" sz="1300" kern="1200" dirty="0">
                <a:solidFill>
                  <a:schemeClr val="tx1"/>
                </a:solidFill>
                <a:effectLst/>
                <a:latin typeface="Arial" charset="0"/>
                <a:ea typeface="+mn-ea"/>
                <a:cs typeface="Arial" charset="0"/>
              </a:rPr>
              <a:t>1. In the past, gonococcal vaccine development has lagged behind other STI vaccines</a:t>
            </a:r>
          </a:p>
          <a:p>
            <a:pPr algn="l"/>
            <a:r>
              <a:rPr lang="en-US" sz="1300" kern="1200" dirty="0">
                <a:solidFill>
                  <a:schemeClr val="tx1"/>
                </a:solidFill>
                <a:effectLst/>
                <a:latin typeface="Arial" charset="0"/>
                <a:ea typeface="+mn-ea"/>
                <a:cs typeface="Arial" charset="0"/>
              </a:rPr>
              <a:t>2. Ho</a:t>
            </a:r>
            <a:r>
              <a:rPr lang="en-GB" sz="1300" kern="1200" dirty="0" err="1">
                <a:solidFill>
                  <a:schemeClr val="tx1"/>
                </a:solidFill>
                <a:effectLst/>
                <a:latin typeface="Arial" charset="0"/>
                <a:ea typeface="+mn-ea"/>
                <a:cs typeface="Arial" charset="0"/>
              </a:rPr>
              <a:t>wever</a:t>
            </a:r>
            <a:r>
              <a:rPr lang="en-GB" sz="1300" kern="1200" dirty="0">
                <a:solidFill>
                  <a:schemeClr val="tx1"/>
                </a:solidFill>
                <a:effectLst/>
                <a:latin typeface="Arial" charset="0"/>
                <a:ea typeface="+mn-ea"/>
                <a:cs typeface="Arial" charset="0"/>
              </a:rPr>
              <a:t>, gonococcal AMR and recent data on meningococcal vaccine have jumpstarted efforts</a:t>
            </a:r>
            <a:endParaRPr lang="en-US" sz="1300" kern="1200" dirty="0">
              <a:solidFill>
                <a:schemeClr val="tx1"/>
              </a:solidFill>
              <a:effectLst/>
              <a:latin typeface="Arial" charset="0"/>
              <a:ea typeface="+mn-ea"/>
              <a:cs typeface="Arial" charset="0"/>
            </a:endParaRPr>
          </a:p>
          <a:p>
            <a:pPr algn="l"/>
            <a:r>
              <a:rPr lang="en-US" sz="1300" kern="1200" dirty="0">
                <a:solidFill>
                  <a:schemeClr val="tx1"/>
                </a:solidFill>
                <a:effectLst/>
                <a:latin typeface="Arial" charset="0"/>
                <a:ea typeface="+mn-ea"/>
                <a:cs typeface="Arial" charset="0"/>
              </a:rPr>
              <a:t>3. A meningococcal OMV vaccine provides initial proof  of concept for a gonococcal vaccine (</a:t>
            </a:r>
            <a:r>
              <a:rPr lang="en-US" sz="1300" kern="1200" dirty="0" err="1">
                <a:solidFill>
                  <a:schemeClr val="tx1"/>
                </a:solidFill>
                <a:effectLst/>
                <a:latin typeface="Arial" charset="0"/>
                <a:ea typeface="+mn-ea"/>
                <a:cs typeface="Arial" charset="0"/>
              </a:rPr>
              <a:t>Petousis</a:t>
            </a:r>
            <a:r>
              <a:rPr lang="en-US" sz="1300" kern="1200" dirty="0">
                <a:solidFill>
                  <a:schemeClr val="tx1"/>
                </a:solidFill>
                <a:effectLst/>
                <a:latin typeface="Arial" charset="0"/>
                <a:ea typeface="+mn-ea"/>
                <a:cs typeface="Arial" charset="0"/>
              </a:rPr>
              <a:t>-Harris, Lancet 2017)</a:t>
            </a:r>
          </a:p>
          <a:p>
            <a:pPr algn="l"/>
            <a:r>
              <a:rPr lang="en-US" sz="1300" kern="1200" dirty="0">
                <a:solidFill>
                  <a:schemeClr val="tx1"/>
                </a:solidFill>
                <a:effectLst/>
                <a:latin typeface="Arial" charset="0"/>
                <a:ea typeface="+mn-ea"/>
                <a:cs typeface="Arial" charset="0"/>
              </a:rPr>
              <a:t>-  Used in New Zealand (2004-2008) to limit N. </a:t>
            </a:r>
            <a:r>
              <a:rPr lang="en-US" sz="1300" kern="1200" dirty="0" err="1">
                <a:solidFill>
                  <a:schemeClr val="tx1"/>
                </a:solidFill>
                <a:effectLst/>
                <a:latin typeface="Arial" charset="0"/>
                <a:ea typeface="+mn-ea"/>
                <a:cs typeface="Arial" charset="0"/>
              </a:rPr>
              <a:t>meningitidis</a:t>
            </a:r>
            <a:r>
              <a:rPr lang="en-US" sz="1300" kern="1200" dirty="0">
                <a:solidFill>
                  <a:schemeClr val="tx1"/>
                </a:solidFill>
                <a:effectLst/>
                <a:latin typeface="Arial" charset="0"/>
                <a:ea typeface="+mn-ea"/>
                <a:cs typeface="Arial" charset="0"/>
              </a:rPr>
              <a:t> type B (</a:t>
            </a:r>
            <a:r>
              <a:rPr lang="en-US" sz="1300" kern="1200" dirty="0" err="1">
                <a:solidFill>
                  <a:schemeClr val="tx1"/>
                </a:solidFill>
                <a:effectLst/>
                <a:latin typeface="Arial" charset="0"/>
                <a:ea typeface="+mn-ea"/>
                <a:cs typeface="Arial" charset="0"/>
              </a:rPr>
              <a:t>MenB</a:t>
            </a:r>
            <a:r>
              <a:rPr lang="en-US" sz="1300" kern="1200" dirty="0">
                <a:solidFill>
                  <a:schemeClr val="tx1"/>
                </a:solidFill>
                <a:effectLst/>
                <a:latin typeface="Arial" charset="0"/>
                <a:ea typeface="+mn-ea"/>
                <a:cs typeface="Arial" charset="0"/>
              </a:rPr>
              <a:t>) outbreak</a:t>
            </a:r>
          </a:p>
          <a:p>
            <a:pPr algn="l"/>
            <a:r>
              <a:rPr lang="en-US" sz="1300" kern="1200" dirty="0">
                <a:solidFill>
                  <a:schemeClr val="tx1"/>
                </a:solidFill>
                <a:effectLst/>
                <a:latin typeface="Arial" charset="0"/>
                <a:ea typeface="+mn-ea"/>
                <a:cs typeface="Arial" charset="0"/>
              </a:rPr>
              <a:t>-  Large retrospective case-control study in 15-30 year-olds</a:t>
            </a:r>
          </a:p>
          <a:p>
            <a:pPr algn="l"/>
            <a:r>
              <a:rPr lang="en-US" sz="1300" kern="1200" dirty="0">
                <a:solidFill>
                  <a:schemeClr val="tx1"/>
                </a:solidFill>
                <a:effectLst/>
                <a:latin typeface="Arial" charset="0"/>
                <a:ea typeface="+mn-ea"/>
                <a:cs typeface="Arial" charset="0"/>
              </a:rPr>
              <a:t>-  Estimated 31% vaccine effectiveness against </a:t>
            </a:r>
            <a:r>
              <a:rPr lang="en-US" sz="1300" kern="1200" dirty="0" err="1">
                <a:solidFill>
                  <a:schemeClr val="tx1"/>
                </a:solidFill>
                <a:effectLst/>
                <a:latin typeface="Arial" charset="0"/>
                <a:ea typeface="+mn-ea"/>
                <a:cs typeface="Arial" charset="0"/>
              </a:rPr>
              <a:t>gonorrhoea</a:t>
            </a:r>
            <a:endParaRPr lang="en-US" sz="1300" kern="1200" dirty="0">
              <a:solidFill>
                <a:schemeClr val="tx1"/>
              </a:solidFill>
              <a:effectLst/>
              <a:latin typeface="Arial" charset="0"/>
              <a:ea typeface="+mn-ea"/>
              <a:cs typeface="Arial" charset="0"/>
            </a:endParaRPr>
          </a:p>
          <a:p>
            <a:pPr algn="l"/>
            <a:r>
              <a:rPr lang="en-US" sz="1300" kern="1200" dirty="0">
                <a:solidFill>
                  <a:schemeClr val="tx1"/>
                </a:solidFill>
                <a:effectLst/>
                <a:latin typeface="Arial" charset="0"/>
                <a:ea typeface="+mn-ea"/>
                <a:cs typeface="Arial" charset="0"/>
              </a:rPr>
              <a:t>-  Work is ongoing to evaluate this further and expand development approaches based on findings</a:t>
            </a:r>
          </a:p>
          <a:p>
            <a:pPr algn="l"/>
            <a:r>
              <a:rPr lang="en-US" sz="1300" kern="1200" dirty="0">
                <a:solidFill>
                  <a:schemeClr val="tx1"/>
                </a:solidFill>
                <a:effectLst/>
                <a:latin typeface="Arial" charset="0"/>
                <a:ea typeface="+mn-ea"/>
                <a:cs typeface="Arial" charset="0"/>
              </a:rPr>
              <a:t>4. Through an initial funding from </a:t>
            </a:r>
            <a:r>
              <a:rPr lang="en-US" sz="1300" kern="1200" dirty="0" err="1">
                <a:solidFill>
                  <a:schemeClr val="tx1"/>
                </a:solidFill>
                <a:effectLst/>
                <a:latin typeface="Arial" charset="0"/>
                <a:ea typeface="+mn-ea"/>
                <a:cs typeface="Arial" charset="0"/>
              </a:rPr>
              <a:t>BactiVac</a:t>
            </a:r>
            <a:r>
              <a:rPr lang="en-US" sz="1300" kern="1200" dirty="0">
                <a:solidFill>
                  <a:schemeClr val="tx1"/>
                </a:solidFill>
                <a:effectLst/>
                <a:latin typeface="Arial" charset="0"/>
                <a:ea typeface="+mn-ea"/>
                <a:cs typeface="Arial" charset="0"/>
              </a:rPr>
              <a:t> Catalyzing Funds (University of Birmingham and UK Overseas Development Agency),</a:t>
            </a:r>
            <a:r>
              <a:rPr lang="en-US" sz="1300" kern="1200" baseline="0" dirty="0">
                <a:solidFill>
                  <a:schemeClr val="tx1"/>
                </a:solidFill>
                <a:effectLst/>
                <a:latin typeface="Arial" charset="0"/>
                <a:ea typeface="+mn-ea"/>
                <a:cs typeface="Arial" charset="0"/>
              </a:rPr>
              <a:t> </a:t>
            </a:r>
            <a:r>
              <a:rPr lang="en-US" sz="1300" kern="1200" dirty="0">
                <a:solidFill>
                  <a:schemeClr val="tx1"/>
                </a:solidFill>
                <a:effectLst/>
                <a:latin typeface="Arial" charset="0"/>
                <a:ea typeface="+mn-ea"/>
                <a:cs typeface="Arial" charset="0"/>
              </a:rPr>
              <a:t>WHO with Thailand, South Africa and London School of Hygiene Collaborators is organizing a meeting in December 2018 to:</a:t>
            </a:r>
          </a:p>
          <a:p>
            <a:pPr algn="l"/>
            <a:r>
              <a:rPr lang="en-US" sz="1300" kern="1200" dirty="0">
                <a:solidFill>
                  <a:schemeClr val="tx1"/>
                </a:solidFill>
                <a:effectLst/>
                <a:latin typeface="Arial" charset="0"/>
                <a:ea typeface="+mn-ea"/>
                <a:cs typeface="Arial" charset="0"/>
              </a:rPr>
              <a:t>-  Develop strategy on </a:t>
            </a:r>
            <a:r>
              <a:rPr lang="en-US" sz="1300" kern="1200" dirty="0" err="1">
                <a:solidFill>
                  <a:schemeClr val="tx1"/>
                </a:solidFill>
                <a:effectLst/>
                <a:latin typeface="Arial" charset="0"/>
                <a:ea typeface="+mn-ea"/>
                <a:cs typeface="Arial" charset="0"/>
              </a:rPr>
              <a:t>gonorrhoea</a:t>
            </a:r>
            <a:r>
              <a:rPr lang="en-US" sz="1300" kern="1200" dirty="0">
                <a:solidFill>
                  <a:schemeClr val="tx1"/>
                </a:solidFill>
                <a:effectLst/>
                <a:latin typeface="Arial" charset="0"/>
                <a:ea typeface="+mn-ea"/>
                <a:cs typeface="Arial" charset="0"/>
              </a:rPr>
              <a:t> vaccine development</a:t>
            </a:r>
          </a:p>
          <a:p>
            <a:pPr algn="l"/>
            <a:r>
              <a:rPr lang="en-US" sz="1300" kern="1200" dirty="0">
                <a:solidFill>
                  <a:schemeClr val="tx1"/>
                </a:solidFill>
                <a:effectLst/>
                <a:latin typeface="Arial" charset="0"/>
                <a:ea typeface="+mn-ea"/>
                <a:cs typeface="Arial" charset="0"/>
              </a:rPr>
              <a:t>-  Determine how will the </a:t>
            </a:r>
            <a:r>
              <a:rPr lang="en-US" sz="1300" kern="1200" dirty="0" err="1">
                <a:solidFill>
                  <a:schemeClr val="tx1"/>
                </a:solidFill>
                <a:effectLst/>
                <a:latin typeface="Arial" charset="0"/>
                <a:ea typeface="+mn-ea"/>
                <a:cs typeface="Arial" charset="0"/>
              </a:rPr>
              <a:t>gonorrhoea</a:t>
            </a:r>
            <a:r>
              <a:rPr lang="en-US" sz="1300" kern="1200" dirty="0">
                <a:solidFill>
                  <a:schemeClr val="tx1"/>
                </a:solidFill>
                <a:effectLst/>
                <a:latin typeface="Arial" charset="0"/>
                <a:ea typeface="+mn-ea"/>
                <a:cs typeface="Arial" charset="0"/>
              </a:rPr>
              <a:t> vaccine look like?</a:t>
            </a:r>
          </a:p>
          <a:p>
            <a:pPr algn="l"/>
            <a:endParaRPr lang="en-US" dirty="0"/>
          </a:p>
        </p:txBody>
      </p:sp>
      <p:sp>
        <p:nvSpPr>
          <p:cNvPr id="4" name="Header Placeholder 3"/>
          <p:cNvSpPr>
            <a:spLocks noGrp="1"/>
          </p:cNvSpPr>
          <p:nvPr>
            <p:ph type="hdr" sz="quarter" idx="10"/>
          </p:nvPr>
        </p:nvSpPr>
        <p:spPr/>
        <p:txBody>
          <a:bodyPr/>
          <a:lstStyle/>
          <a:p>
            <a:pPr>
              <a:defRPr/>
            </a:pPr>
            <a:r>
              <a:rPr lang="en-US"/>
              <a:t>World Health Organization</a:t>
            </a:r>
          </a:p>
        </p:txBody>
      </p:sp>
      <p:sp>
        <p:nvSpPr>
          <p:cNvPr id="5" name="Date Placeholder 4"/>
          <p:cNvSpPr>
            <a:spLocks noGrp="1"/>
          </p:cNvSpPr>
          <p:nvPr>
            <p:ph type="dt" idx="11"/>
          </p:nvPr>
        </p:nvSpPr>
        <p:spPr/>
        <p:txBody>
          <a:bodyPr/>
          <a:lstStyle/>
          <a:p>
            <a:fld id="{1A170C5C-A8E9-48D7-A0D8-03E00C4BA5F5}" type="datetime3">
              <a:rPr lang="en-US" altLang="fr-FR" smtClean="0"/>
              <a:pPr/>
              <a:t>22 July 2018</a:t>
            </a:fld>
            <a:endParaRPr lang="en-US" altLang="fr-FR"/>
          </a:p>
        </p:txBody>
      </p:sp>
      <p:sp>
        <p:nvSpPr>
          <p:cNvPr id="6" name="Slide Number Placeholder 5"/>
          <p:cNvSpPr>
            <a:spLocks noGrp="1"/>
          </p:cNvSpPr>
          <p:nvPr>
            <p:ph type="sldNum" sz="quarter" idx="12"/>
          </p:nvPr>
        </p:nvSpPr>
        <p:spPr/>
        <p:txBody>
          <a:bodyPr/>
          <a:lstStyle/>
          <a:p>
            <a:fld id="{24B4C905-7130-49D6-927C-3A6F5EA21AC6}" type="slidenum">
              <a:rPr lang="en-US" altLang="fr-FR" smtClean="0"/>
              <a:pPr/>
              <a:t>20</a:t>
            </a:fld>
            <a:endParaRPr lang="en-US" altLang="fr-FR"/>
          </a:p>
        </p:txBody>
      </p:sp>
    </p:spTree>
    <p:extLst>
      <p:ext uri="{BB962C8B-B14F-4D97-AF65-F5344CB8AC3E}">
        <p14:creationId xmlns:p14="http://schemas.microsoft.com/office/powerpoint/2010/main" val="3098731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algn="l" rtl="0"/>
            <a:r>
              <a:rPr lang="fr-CH" altLang="en-US" dirty="0">
                <a:latin typeface="Arial" pitchFamily="34" charset="0"/>
                <a:cs typeface="Arial" pitchFamily="34" charset="0"/>
              </a:rPr>
              <a:t>The </a:t>
            </a:r>
            <a:r>
              <a:rPr lang="fr-CH" altLang="en-US" dirty="0" err="1">
                <a:latin typeface="Arial" pitchFamily="34" charset="0"/>
                <a:cs typeface="Arial" pitchFamily="34" charset="0"/>
              </a:rPr>
              <a:t>strategic</a:t>
            </a:r>
            <a:r>
              <a:rPr lang="fr-CH" altLang="en-US" dirty="0">
                <a:latin typeface="Arial" pitchFamily="34" charset="0"/>
                <a:cs typeface="Arial" pitchFamily="34" charset="0"/>
              </a:rPr>
              <a:t> direction 2,  </a:t>
            </a:r>
            <a:r>
              <a:rPr lang="fr-CH" altLang="en-US" dirty="0" err="1">
                <a:latin typeface="Arial" pitchFamily="34" charset="0"/>
                <a:cs typeface="Arial" pitchFamily="34" charset="0"/>
              </a:rPr>
              <a:t>highlights</a:t>
            </a:r>
            <a:r>
              <a:rPr lang="fr-CH" altLang="en-US" dirty="0">
                <a:latin typeface="Arial" pitchFamily="34" charset="0"/>
                <a:cs typeface="Arial" pitchFamily="34" charset="0"/>
              </a:rPr>
              <a:t> the 3 key WHO </a:t>
            </a:r>
            <a:r>
              <a:rPr lang="fr-CH" altLang="en-US" dirty="0" err="1">
                <a:latin typeface="Arial" pitchFamily="34" charset="0"/>
                <a:cs typeface="Arial" pitchFamily="34" charset="0"/>
              </a:rPr>
              <a:t>recommendations</a:t>
            </a:r>
            <a:r>
              <a:rPr lang="fr-CH" altLang="en-US" dirty="0">
                <a:latin typeface="Arial" pitchFamily="34" charset="0"/>
                <a:cs typeface="Arial" pitchFamily="34" charset="0"/>
              </a:rPr>
              <a:t> to </a:t>
            </a:r>
            <a:r>
              <a:rPr lang="fr-CH" altLang="en-US" dirty="0" err="1">
                <a:latin typeface="Arial" pitchFamily="34" charset="0"/>
                <a:cs typeface="Arial" pitchFamily="34" charset="0"/>
              </a:rPr>
              <a:t>be</a:t>
            </a:r>
            <a:r>
              <a:rPr lang="fr-CH" altLang="en-US" dirty="0">
                <a:latin typeface="Arial" pitchFamily="34" charset="0"/>
                <a:cs typeface="Arial" pitchFamily="34" charset="0"/>
              </a:rPr>
              <a:t> </a:t>
            </a:r>
            <a:r>
              <a:rPr lang="fr-CH" altLang="en-US" dirty="0" err="1">
                <a:latin typeface="Arial" pitchFamily="34" charset="0"/>
                <a:cs typeface="Arial" pitchFamily="34" charset="0"/>
              </a:rPr>
              <a:t>implemented</a:t>
            </a:r>
            <a:r>
              <a:rPr lang="fr-CH" altLang="en-US" dirty="0">
                <a:latin typeface="Arial" pitchFamily="34" charset="0"/>
                <a:cs typeface="Arial" pitchFamily="34" charset="0"/>
              </a:rPr>
              <a:t> at </a:t>
            </a:r>
            <a:r>
              <a:rPr lang="fr-CH" altLang="en-US" dirty="0" err="1">
                <a:latin typeface="Arial" pitchFamily="34" charset="0"/>
                <a:cs typeface="Arial" pitchFamily="34" charset="0"/>
              </a:rPr>
              <a:t>scale</a:t>
            </a:r>
            <a:r>
              <a:rPr lang="fr-CH" altLang="en-US" dirty="0">
                <a:latin typeface="Arial" pitchFamily="34" charset="0"/>
                <a:cs typeface="Arial" pitchFamily="34" charset="0"/>
              </a:rPr>
              <a:t> in countries </a:t>
            </a:r>
            <a:r>
              <a:rPr lang="fr-CH" altLang="en-US" dirty="0" err="1">
                <a:latin typeface="Arial" pitchFamily="34" charset="0"/>
                <a:cs typeface="Arial" pitchFamily="34" charset="0"/>
              </a:rPr>
              <a:t>based</a:t>
            </a:r>
            <a:r>
              <a:rPr lang="fr-CH" altLang="en-US" dirty="0">
                <a:latin typeface="Arial" pitchFamily="34" charset="0"/>
                <a:cs typeface="Arial" pitchFamily="34" charset="0"/>
              </a:rPr>
              <a:t> on a life course </a:t>
            </a:r>
            <a:r>
              <a:rPr lang="fr-CH" altLang="en-US" dirty="0" err="1">
                <a:latin typeface="Arial" pitchFamily="34" charset="0"/>
                <a:cs typeface="Arial" pitchFamily="34" charset="0"/>
              </a:rPr>
              <a:t>approach</a:t>
            </a:r>
            <a:r>
              <a:rPr lang="fr-CH" altLang="en-US" dirty="0">
                <a:latin typeface="Arial" pitchFamily="34" charset="0"/>
                <a:cs typeface="Arial" pitchFamily="34" charset="0"/>
              </a:rPr>
              <a:t>, as </a:t>
            </a:r>
            <a:r>
              <a:rPr lang="fr-CH" altLang="en-US" dirty="0" err="1">
                <a:latin typeface="Arial" pitchFamily="34" charset="0"/>
                <a:cs typeface="Arial" pitchFamily="34" charset="0"/>
              </a:rPr>
              <a:t>represented</a:t>
            </a:r>
            <a:r>
              <a:rPr lang="fr-CH" altLang="en-US" dirty="0">
                <a:latin typeface="Arial" pitchFamily="34" charset="0"/>
                <a:cs typeface="Arial" pitchFamily="34" charset="0"/>
              </a:rPr>
              <a:t> on </a:t>
            </a:r>
            <a:r>
              <a:rPr lang="fr-CH" altLang="en-US" dirty="0" err="1">
                <a:latin typeface="Arial" pitchFamily="34" charset="0"/>
                <a:cs typeface="Arial" pitchFamily="34" charset="0"/>
              </a:rPr>
              <a:t>this</a:t>
            </a:r>
            <a:r>
              <a:rPr lang="fr-CH" altLang="en-US" dirty="0">
                <a:latin typeface="Arial" pitchFamily="34" charset="0"/>
                <a:cs typeface="Arial" pitchFamily="34" charset="0"/>
              </a:rPr>
              <a:t> figure:</a:t>
            </a:r>
          </a:p>
          <a:p>
            <a:pPr algn="l" rtl="0"/>
            <a:r>
              <a:rPr lang="fr-CH" altLang="en-US" dirty="0">
                <a:latin typeface="Arial" pitchFamily="34" charset="0"/>
                <a:cs typeface="Arial" pitchFamily="34" charset="0"/>
              </a:rPr>
              <a:t>	- HPV vaccination;</a:t>
            </a:r>
          </a:p>
          <a:p>
            <a:pPr algn="l" rtl="0"/>
            <a:r>
              <a:rPr lang="fr-CH" altLang="en-US" dirty="0">
                <a:latin typeface="Arial" pitchFamily="34" charset="0"/>
                <a:cs typeface="Arial" pitchFamily="34" charset="0"/>
              </a:rPr>
              <a:t>	- Screening and </a:t>
            </a:r>
            <a:r>
              <a:rPr lang="fr-CH" altLang="en-US" dirty="0" err="1">
                <a:latin typeface="Arial" pitchFamily="34" charset="0"/>
                <a:cs typeface="Arial" pitchFamily="34" charset="0"/>
              </a:rPr>
              <a:t>treatment</a:t>
            </a:r>
            <a:r>
              <a:rPr lang="fr-CH" altLang="en-US" dirty="0">
                <a:latin typeface="Arial" pitchFamily="34" charset="0"/>
                <a:cs typeface="Arial" pitchFamily="34" charset="0"/>
              </a:rPr>
              <a:t>;</a:t>
            </a:r>
          </a:p>
          <a:p>
            <a:pPr algn="l" rtl="0"/>
            <a:r>
              <a:rPr lang="fr-CH" altLang="en-US" dirty="0">
                <a:latin typeface="Arial" pitchFamily="34" charset="0"/>
                <a:cs typeface="Arial" pitchFamily="34" charset="0"/>
              </a:rPr>
              <a:t>	- </a:t>
            </a:r>
            <a:r>
              <a:rPr lang="fr-CH" altLang="en-US" dirty="0" err="1">
                <a:latin typeface="Arial" pitchFamily="34" charset="0"/>
                <a:cs typeface="Arial" pitchFamily="34" charset="0"/>
              </a:rPr>
              <a:t>Treatment</a:t>
            </a:r>
            <a:r>
              <a:rPr lang="fr-CH" altLang="en-US" dirty="0">
                <a:latin typeface="Arial" pitchFamily="34" charset="0"/>
                <a:cs typeface="Arial" pitchFamily="34" charset="0"/>
              </a:rPr>
              <a:t> of cancer and </a:t>
            </a:r>
            <a:r>
              <a:rPr lang="fr-CH" altLang="en-US" dirty="0" err="1">
                <a:latin typeface="Arial" pitchFamily="34" charset="0"/>
                <a:cs typeface="Arial" pitchFamily="34" charset="0"/>
              </a:rPr>
              <a:t>access</a:t>
            </a:r>
            <a:r>
              <a:rPr lang="fr-CH" altLang="en-US" dirty="0">
                <a:latin typeface="Arial" pitchFamily="34" charset="0"/>
                <a:cs typeface="Arial" pitchFamily="34" charset="0"/>
              </a:rPr>
              <a:t> to palliative care.</a:t>
            </a:r>
          </a:p>
          <a:p>
            <a:pPr algn="l" rtl="0"/>
            <a:endParaRPr lang="fr-CH" altLang="en-US" dirty="0">
              <a:latin typeface="Arial" pitchFamily="34" charset="0"/>
              <a:cs typeface="Arial" pitchFamily="34" charset="0"/>
            </a:endParaRPr>
          </a:p>
          <a:p>
            <a:pPr algn="l" rtl="0">
              <a:buFontTx/>
              <a:buChar char="-"/>
            </a:pPr>
            <a:r>
              <a:rPr lang="fr-CH" altLang="en-US" b="1" dirty="0">
                <a:latin typeface="Arial" pitchFamily="34" charset="0"/>
                <a:cs typeface="Arial" pitchFamily="34" charset="0"/>
              </a:rPr>
              <a:t>For vaccination</a:t>
            </a:r>
            <a:r>
              <a:rPr lang="fr-CH" altLang="en-US" dirty="0">
                <a:latin typeface="Arial" pitchFamily="34" charset="0"/>
                <a:cs typeface="Arial" pitchFamily="34" charset="0"/>
              </a:rPr>
              <a:t>, the vaccine group in WHO </a:t>
            </a:r>
            <a:r>
              <a:rPr lang="fr-CH" altLang="en-US" dirty="0" err="1">
                <a:latin typeface="Arial" pitchFamily="34" charset="0"/>
                <a:cs typeface="Arial" pitchFamily="34" charset="0"/>
              </a:rPr>
              <a:t>is</a:t>
            </a:r>
            <a:r>
              <a:rPr lang="fr-CH" altLang="en-US" dirty="0">
                <a:latin typeface="Arial" pitchFamily="34" charset="0"/>
                <a:cs typeface="Arial" pitchFamily="34" charset="0"/>
              </a:rPr>
              <a:t> </a:t>
            </a:r>
            <a:r>
              <a:rPr lang="fr-CH" altLang="en-US" dirty="0" err="1">
                <a:latin typeface="Arial" pitchFamily="34" charset="0"/>
                <a:cs typeface="Arial" pitchFamily="34" charset="0"/>
              </a:rPr>
              <a:t>currently</a:t>
            </a:r>
            <a:r>
              <a:rPr lang="fr-CH" altLang="en-US" dirty="0">
                <a:latin typeface="Arial" pitchFamily="34" charset="0"/>
                <a:cs typeface="Arial" pitchFamily="34" charset="0"/>
              </a:rPr>
              <a:t> </a:t>
            </a:r>
            <a:r>
              <a:rPr lang="fr-CH" altLang="en-US" dirty="0" err="1">
                <a:latin typeface="Arial" pitchFamily="34" charset="0"/>
                <a:cs typeface="Arial" pitchFamily="34" charset="0"/>
              </a:rPr>
              <a:t>looking</a:t>
            </a:r>
            <a:r>
              <a:rPr lang="fr-CH" altLang="en-US" dirty="0">
                <a:latin typeface="Arial" pitchFamily="34" charset="0"/>
                <a:cs typeface="Arial" pitchFamily="34" charset="0"/>
              </a:rPr>
              <a:t> at new </a:t>
            </a:r>
            <a:r>
              <a:rPr lang="fr-CH" altLang="en-US" dirty="0" err="1">
                <a:latin typeface="Arial" pitchFamily="34" charset="0"/>
                <a:cs typeface="Arial" pitchFamily="34" charset="0"/>
              </a:rPr>
              <a:t>evidence</a:t>
            </a:r>
            <a:r>
              <a:rPr lang="fr-CH" altLang="en-US" dirty="0">
                <a:latin typeface="Arial" pitchFamily="34" charset="0"/>
                <a:cs typeface="Arial" pitchFamily="34" charset="0"/>
              </a:rPr>
              <a:t> </a:t>
            </a:r>
            <a:r>
              <a:rPr lang="fr-CH" altLang="en-US" dirty="0" err="1">
                <a:latin typeface="Arial" pitchFamily="34" charset="0"/>
                <a:cs typeface="Arial" pitchFamily="34" charset="0"/>
              </a:rPr>
              <a:t>available</a:t>
            </a:r>
            <a:r>
              <a:rPr lang="fr-CH" altLang="en-US" dirty="0">
                <a:latin typeface="Arial" pitchFamily="34" charset="0"/>
                <a:cs typeface="Arial" pitchFamily="34" charset="0"/>
              </a:rPr>
              <a:t> to update the </a:t>
            </a:r>
            <a:r>
              <a:rPr lang="fr-CH" altLang="en-US" dirty="0" err="1">
                <a:latin typeface="Arial" pitchFamily="34" charset="0"/>
                <a:cs typeface="Arial" pitchFamily="34" charset="0"/>
              </a:rPr>
              <a:t>recommendation</a:t>
            </a:r>
            <a:r>
              <a:rPr lang="fr-CH" altLang="en-US" dirty="0">
                <a:latin typeface="Arial" pitchFamily="34" charset="0"/>
                <a:cs typeface="Arial" pitchFamily="34" charset="0"/>
              </a:rPr>
              <a:t> if </a:t>
            </a:r>
            <a:r>
              <a:rPr lang="fr-CH" altLang="en-US" dirty="0" err="1">
                <a:latin typeface="Arial" pitchFamily="34" charset="0"/>
                <a:cs typeface="Arial" pitchFamily="34" charset="0"/>
              </a:rPr>
              <a:t>needed</a:t>
            </a:r>
            <a:r>
              <a:rPr lang="fr-CH" altLang="en-US" dirty="0">
                <a:latin typeface="Arial" pitchFamily="34" charset="0"/>
                <a:cs typeface="Arial" pitchFamily="34" charset="0"/>
              </a:rPr>
              <a:t>, and to </a:t>
            </a:r>
            <a:r>
              <a:rPr lang="fr-CH" altLang="en-US" dirty="0" err="1">
                <a:latin typeface="Arial" pitchFamily="34" charset="0"/>
                <a:cs typeface="Arial" pitchFamily="34" charset="0"/>
              </a:rPr>
              <a:t>present</a:t>
            </a:r>
            <a:r>
              <a:rPr lang="fr-CH" altLang="en-US" dirty="0">
                <a:latin typeface="Arial" pitchFamily="34" charset="0"/>
                <a:cs typeface="Arial" pitchFamily="34" charset="0"/>
              </a:rPr>
              <a:t> </a:t>
            </a:r>
            <a:r>
              <a:rPr lang="fr-CH" altLang="en-US" dirty="0" err="1">
                <a:latin typeface="Arial" pitchFamily="34" charset="0"/>
                <a:cs typeface="Arial" pitchFamily="34" charset="0"/>
              </a:rPr>
              <a:t>findings</a:t>
            </a:r>
            <a:r>
              <a:rPr lang="fr-CH" altLang="en-US" dirty="0">
                <a:latin typeface="Arial" pitchFamily="34" charset="0"/>
                <a:cs typeface="Arial" pitchFamily="34" charset="0"/>
              </a:rPr>
              <a:t> to the </a:t>
            </a:r>
            <a:r>
              <a:rPr lang="fr-CH" altLang="en-US" dirty="0" err="1">
                <a:latin typeface="Arial" pitchFamily="34" charset="0"/>
                <a:cs typeface="Arial" pitchFamily="34" charset="0"/>
              </a:rPr>
              <a:t>next</a:t>
            </a:r>
            <a:r>
              <a:rPr lang="fr-CH" altLang="en-US" dirty="0">
                <a:latin typeface="Arial" pitchFamily="34" charset="0"/>
                <a:cs typeface="Arial" pitchFamily="34" charset="0"/>
              </a:rPr>
              <a:t> SAGE meeting</a:t>
            </a:r>
          </a:p>
          <a:p>
            <a:pPr algn="l" rtl="0"/>
            <a:endParaRPr lang="fr-CH" altLang="en-US" dirty="0">
              <a:latin typeface="Arial" pitchFamily="34" charset="0"/>
              <a:cs typeface="Arial" pitchFamily="34" charset="0"/>
            </a:endParaRPr>
          </a:p>
          <a:p>
            <a:pPr algn="l" rtl="0">
              <a:buFontTx/>
              <a:buChar char="-"/>
            </a:pPr>
            <a:r>
              <a:rPr lang="fr-CH" altLang="en-US" b="1" dirty="0">
                <a:latin typeface="Arial" pitchFamily="34" charset="0"/>
                <a:cs typeface="Arial" pitchFamily="34" charset="0"/>
              </a:rPr>
              <a:t>For screening and </a:t>
            </a:r>
            <a:r>
              <a:rPr lang="fr-CH" altLang="en-US" b="1" dirty="0" err="1">
                <a:latin typeface="Arial" pitchFamily="34" charset="0"/>
                <a:cs typeface="Arial" pitchFamily="34" charset="0"/>
              </a:rPr>
              <a:t>treatment</a:t>
            </a:r>
            <a:r>
              <a:rPr lang="fr-CH" altLang="en-US" dirty="0">
                <a:latin typeface="Arial" pitchFamily="34" charset="0"/>
                <a:cs typeface="Arial" pitchFamily="34" charset="0"/>
              </a:rPr>
              <a:t>: new </a:t>
            </a:r>
            <a:r>
              <a:rPr lang="fr-CH" altLang="en-US" dirty="0" err="1">
                <a:latin typeface="Arial" pitchFamily="34" charset="0"/>
                <a:cs typeface="Arial" pitchFamily="34" charset="0"/>
              </a:rPr>
              <a:t>recommendations</a:t>
            </a:r>
            <a:r>
              <a:rPr lang="fr-CH" altLang="en-US" dirty="0">
                <a:latin typeface="Arial" pitchFamily="34" charset="0"/>
                <a:cs typeface="Arial" pitchFamily="34" charset="0"/>
              </a:rPr>
              <a:t> are </a:t>
            </a:r>
            <a:r>
              <a:rPr lang="fr-CH" altLang="en-US" dirty="0" err="1">
                <a:latin typeface="Arial" pitchFamily="34" charset="0"/>
                <a:cs typeface="Arial" pitchFamily="34" charset="0"/>
              </a:rPr>
              <a:t>going</a:t>
            </a:r>
            <a:r>
              <a:rPr lang="fr-CH" altLang="en-US" dirty="0">
                <a:latin typeface="Arial" pitchFamily="34" charset="0"/>
                <a:cs typeface="Arial" pitchFamily="34" charset="0"/>
              </a:rPr>
              <a:t> to </a:t>
            </a:r>
            <a:r>
              <a:rPr lang="fr-CH" altLang="en-US" dirty="0" err="1">
                <a:latin typeface="Arial" pitchFamily="34" charset="0"/>
                <a:cs typeface="Arial" pitchFamily="34" charset="0"/>
              </a:rPr>
              <a:t>be</a:t>
            </a:r>
            <a:r>
              <a:rPr lang="fr-CH" altLang="en-US" dirty="0">
                <a:latin typeface="Arial" pitchFamily="34" charset="0"/>
                <a:cs typeface="Arial" pitchFamily="34" charset="0"/>
              </a:rPr>
              <a:t> </a:t>
            </a:r>
            <a:r>
              <a:rPr lang="fr-CH" altLang="en-US" dirty="0" err="1">
                <a:latin typeface="Arial" pitchFamily="34" charset="0"/>
                <a:cs typeface="Arial" pitchFamily="34" charset="0"/>
              </a:rPr>
              <a:t>published</a:t>
            </a:r>
            <a:r>
              <a:rPr lang="fr-CH" altLang="en-US" dirty="0">
                <a:latin typeface="Arial" pitchFamily="34" charset="0"/>
                <a:cs typeface="Arial" pitchFamily="34" charset="0"/>
              </a:rPr>
              <a:t> on thermal ablation and screening </a:t>
            </a:r>
            <a:r>
              <a:rPr lang="fr-CH" altLang="en-US" dirty="0" err="1">
                <a:latin typeface="Arial" pitchFamily="34" charset="0"/>
                <a:cs typeface="Arial" pitchFamily="34" charset="0"/>
              </a:rPr>
              <a:t>amog</a:t>
            </a:r>
            <a:r>
              <a:rPr lang="fr-CH" altLang="en-US" dirty="0">
                <a:latin typeface="Arial" pitchFamily="34" charset="0"/>
                <a:cs typeface="Arial" pitchFamily="34" charset="0"/>
              </a:rPr>
              <a:t> HIV positive </a:t>
            </a:r>
            <a:r>
              <a:rPr lang="fr-CH" altLang="en-US" dirty="0" err="1">
                <a:latin typeface="Arial" pitchFamily="34" charset="0"/>
                <a:cs typeface="Arial" pitchFamily="34" charset="0"/>
              </a:rPr>
              <a:t>women</a:t>
            </a:r>
            <a:r>
              <a:rPr lang="fr-CH" altLang="en-US" dirty="0">
                <a:latin typeface="Arial" pitchFamily="34" charset="0"/>
                <a:cs typeface="Arial" pitchFamily="34" charset="0"/>
              </a:rPr>
              <a:t>. The </a:t>
            </a:r>
            <a:r>
              <a:rPr lang="fr-CH" altLang="en-US" dirty="0" err="1">
                <a:latin typeface="Arial" pitchFamily="34" charset="0"/>
                <a:cs typeface="Arial" pitchFamily="34" charset="0"/>
              </a:rPr>
              <a:t>strategy</a:t>
            </a:r>
            <a:r>
              <a:rPr lang="fr-CH" altLang="en-US" dirty="0">
                <a:latin typeface="Arial" pitchFamily="34" charset="0"/>
                <a:cs typeface="Arial" pitchFamily="34" charset="0"/>
              </a:rPr>
              <a:t> </a:t>
            </a:r>
            <a:r>
              <a:rPr lang="fr-CH" altLang="en-US" dirty="0" err="1">
                <a:latin typeface="Arial" pitchFamily="34" charset="0"/>
                <a:cs typeface="Arial" pitchFamily="34" charset="0"/>
              </a:rPr>
              <a:t>will</a:t>
            </a:r>
            <a:r>
              <a:rPr lang="fr-CH" altLang="en-US" dirty="0">
                <a:latin typeface="Arial" pitchFamily="34" charset="0"/>
                <a:cs typeface="Arial" pitchFamily="34" charset="0"/>
              </a:rPr>
              <a:t> focus on the extensive </a:t>
            </a:r>
            <a:r>
              <a:rPr lang="fr-CH" altLang="en-US" dirty="0" err="1">
                <a:latin typeface="Arial" pitchFamily="34" charset="0"/>
                <a:cs typeface="Arial" pitchFamily="34" charset="0"/>
              </a:rPr>
              <a:t>implementation</a:t>
            </a:r>
            <a:r>
              <a:rPr lang="fr-CH" altLang="en-US" dirty="0">
                <a:latin typeface="Arial" pitchFamily="34" charset="0"/>
                <a:cs typeface="Arial" pitchFamily="34" charset="0"/>
              </a:rPr>
              <a:t> of one of the </a:t>
            </a:r>
            <a:r>
              <a:rPr lang="fr-CH" altLang="en-US" dirty="0" err="1">
                <a:latin typeface="Arial" pitchFamily="34" charset="0"/>
                <a:cs typeface="Arial" pitchFamily="34" charset="0"/>
              </a:rPr>
              <a:t>recommended</a:t>
            </a:r>
            <a:r>
              <a:rPr lang="fr-CH" altLang="en-US" dirty="0">
                <a:latin typeface="Arial" pitchFamily="34" charset="0"/>
                <a:cs typeface="Arial" pitchFamily="34" charset="0"/>
              </a:rPr>
              <a:t> </a:t>
            </a:r>
            <a:r>
              <a:rPr lang="fr-CH" altLang="en-US" dirty="0" err="1">
                <a:latin typeface="Arial" pitchFamily="34" charset="0"/>
                <a:cs typeface="Arial" pitchFamily="34" charset="0"/>
              </a:rPr>
              <a:t>algorithm</a:t>
            </a:r>
            <a:r>
              <a:rPr lang="fr-CH" altLang="en-US" dirty="0">
                <a:latin typeface="Arial" pitchFamily="34" charset="0"/>
                <a:cs typeface="Arial" pitchFamily="34" charset="0"/>
              </a:rPr>
              <a:t>: HPV </a:t>
            </a:r>
            <a:r>
              <a:rPr lang="fr-CH" altLang="en-US" dirty="0" err="1">
                <a:latin typeface="Arial" pitchFamily="34" charset="0"/>
                <a:cs typeface="Arial" pitchFamily="34" charset="0"/>
              </a:rPr>
              <a:t>testing</a:t>
            </a:r>
            <a:r>
              <a:rPr lang="fr-CH" altLang="en-US" dirty="0">
                <a:latin typeface="Arial" pitchFamily="34" charset="0"/>
                <a:cs typeface="Arial" pitchFamily="34" charset="0"/>
              </a:rPr>
              <a:t> </a:t>
            </a:r>
            <a:r>
              <a:rPr lang="fr-CH" altLang="en-US" dirty="0" err="1">
                <a:latin typeface="Arial" pitchFamily="34" charset="0"/>
                <a:cs typeface="Arial" pitchFamily="34" charset="0"/>
              </a:rPr>
              <a:t>followed</a:t>
            </a:r>
            <a:r>
              <a:rPr lang="fr-CH" altLang="en-US" dirty="0">
                <a:latin typeface="Arial" pitchFamily="34" charset="0"/>
                <a:cs typeface="Arial" pitchFamily="34" charset="0"/>
              </a:rPr>
              <a:t> by </a:t>
            </a:r>
            <a:r>
              <a:rPr lang="fr-CH" altLang="en-US" dirty="0" err="1">
                <a:latin typeface="Arial" pitchFamily="34" charset="0"/>
                <a:cs typeface="Arial" pitchFamily="34" charset="0"/>
              </a:rPr>
              <a:t>immediate</a:t>
            </a:r>
            <a:r>
              <a:rPr lang="fr-CH" altLang="en-US" dirty="0">
                <a:latin typeface="Arial" pitchFamily="34" charset="0"/>
                <a:cs typeface="Arial" pitchFamily="34" charset="0"/>
              </a:rPr>
              <a:t> </a:t>
            </a:r>
            <a:r>
              <a:rPr lang="fr-CH" altLang="en-US" dirty="0" err="1">
                <a:latin typeface="Arial" pitchFamily="34" charset="0"/>
                <a:cs typeface="Arial" pitchFamily="34" charset="0"/>
              </a:rPr>
              <a:t>treatment</a:t>
            </a:r>
            <a:r>
              <a:rPr lang="fr-CH" altLang="en-US" dirty="0">
                <a:latin typeface="Arial" pitchFamily="34" charset="0"/>
                <a:cs typeface="Arial" pitchFamily="34" charset="0"/>
              </a:rPr>
              <a:t> for </a:t>
            </a:r>
            <a:r>
              <a:rPr lang="fr-CH" altLang="en-US" dirty="0" err="1">
                <a:latin typeface="Arial" pitchFamily="34" charset="0"/>
                <a:cs typeface="Arial" pitchFamily="34" charset="0"/>
              </a:rPr>
              <a:t>women</a:t>
            </a:r>
            <a:r>
              <a:rPr lang="fr-CH" altLang="en-US" dirty="0">
                <a:latin typeface="Arial" pitchFamily="34" charset="0"/>
                <a:cs typeface="Arial" pitchFamily="34" charset="0"/>
              </a:rPr>
              <a:t> </a:t>
            </a:r>
            <a:r>
              <a:rPr lang="fr-CH" altLang="en-US" dirty="0" err="1">
                <a:latin typeface="Arial" pitchFamily="34" charset="0"/>
                <a:cs typeface="Arial" pitchFamily="34" charset="0"/>
              </a:rPr>
              <a:t>tested</a:t>
            </a:r>
            <a:r>
              <a:rPr lang="fr-CH" altLang="en-US" dirty="0">
                <a:latin typeface="Arial" pitchFamily="34" charset="0"/>
                <a:cs typeface="Arial" pitchFamily="34" charset="0"/>
              </a:rPr>
              <a:t> positive in a single </a:t>
            </a:r>
            <a:r>
              <a:rPr lang="fr-CH" altLang="en-US" dirty="0" err="1">
                <a:latin typeface="Arial" pitchFamily="34" charset="0"/>
                <a:cs typeface="Arial" pitchFamily="34" charset="0"/>
              </a:rPr>
              <a:t>visit</a:t>
            </a:r>
            <a:r>
              <a:rPr lang="fr-CH" altLang="en-US" dirty="0">
                <a:latin typeface="Arial" pitchFamily="34" charset="0"/>
                <a:cs typeface="Arial" pitchFamily="34" charset="0"/>
              </a:rPr>
              <a:t> </a:t>
            </a:r>
            <a:r>
              <a:rPr lang="fr-CH" altLang="en-US" dirty="0" err="1">
                <a:latin typeface="Arial" pitchFamily="34" charset="0"/>
                <a:cs typeface="Arial" pitchFamily="34" charset="0"/>
              </a:rPr>
              <a:t>approach</a:t>
            </a:r>
            <a:endParaRPr lang="fr-CH" altLang="en-US" dirty="0">
              <a:latin typeface="Arial" pitchFamily="34" charset="0"/>
              <a:cs typeface="Arial" pitchFamily="34" charset="0"/>
            </a:endParaRPr>
          </a:p>
          <a:p>
            <a:pPr algn="l" rtl="0">
              <a:buFontTx/>
              <a:buChar char="-"/>
            </a:pPr>
            <a:endParaRPr lang="fr-CH" altLang="en-US" dirty="0">
              <a:latin typeface="Arial" pitchFamily="34" charset="0"/>
              <a:cs typeface="Arial" pitchFamily="34" charset="0"/>
            </a:endParaRPr>
          </a:p>
          <a:p>
            <a:pPr algn="l" rtl="0">
              <a:buFontTx/>
              <a:buChar char="-"/>
            </a:pPr>
            <a:r>
              <a:rPr lang="fr-CH" altLang="en-US" b="1" dirty="0">
                <a:latin typeface="Arial" pitchFamily="34" charset="0"/>
                <a:cs typeface="Arial" pitchFamily="34" charset="0"/>
              </a:rPr>
              <a:t>As more cancer </a:t>
            </a:r>
            <a:r>
              <a:rPr lang="fr-CH" altLang="en-US" b="1" dirty="0" err="1">
                <a:latin typeface="Arial" pitchFamily="34" charset="0"/>
                <a:cs typeface="Arial" pitchFamily="34" charset="0"/>
              </a:rPr>
              <a:t>will</a:t>
            </a:r>
            <a:r>
              <a:rPr lang="fr-CH" altLang="en-US" b="1" dirty="0">
                <a:latin typeface="Arial" pitchFamily="34" charset="0"/>
                <a:cs typeface="Arial" pitchFamily="34" charset="0"/>
              </a:rPr>
              <a:t> </a:t>
            </a:r>
            <a:r>
              <a:rPr lang="fr-CH" altLang="en-US" b="1" dirty="0" err="1">
                <a:latin typeface="Arial" pitchFamily="34" charset="0"/>
                <a:cs typeface="Arial" pitchFamily="34" charset="0"/>
              </a:rPr>
              <a:t>be</a:t>
            </a:r>
            <a:r>
              <a:rPr lang="fr-CH" altLang="en-US" b="1" dirty="0">
                <a:latin typeface="Arial" pitchFamily="34" charset="0"/>
                <a:cs typeface="Arial" pitchFamily="34" charset="0"/>
              </a:rPr>
              <a:t> </a:t>
            </a:r>
            <a:r>
              <a:rPr lang="fr-CH" altLang="en-US" b="1" dirty="0" err="1">
                <a:latin typeface="Arial" pitchFamily="34" charset="0"/>
                <a:cs typeface="Arial" pitchFamily="34" charset="0"/>
              </a:rPr>
              <a:t>identified</a:t>
            </a:r>
            <a:r>
              <a:rPr lang="fr-CH" altLang="en-US" b="1" dirty="0">
                <a:latin typeface="Arial" pitchFamily="34" charset="0"/>
                <a:cs typeface="Arial" pitchFamily="34" charset="0"/>
              </a:rPr>
              <a:t> </a:t>
            </a:r>
            <a:r>
              <a:rPr lang="fr-CH" altLang="en-US" dirty="0">
                <a:latin typeface="Arial" pitchFamily="34" charset="0"/>
                <a:cs typeface="Arial" pitchFamily="34" charset="0"/>
              </a:rPr>
              <a:t>in the </a:t>
            </a:r>
            <a:r>
              <a:rPr lang="fr-CH" altLang="en-US" dirty="0" err="1">
                <a:latin typeface="Arial" pitchFamily="34" charset="0"/>
                <a:cs typeface="Arial" pitchFamily="34" charset="0"/>
              </a:rPr>
              <a:t>context</a:t>
            </a:r>
            <a:r>
              <a:rPr lang="fr-CH" altLang="en-US" dirty="0">
                <a:latin typeface="Arial" pitchFamily="34" charset="0"/>
                <a:cs typeface="Arial" pitchFamily="34" charset="0"/>
              </a:rPr>
              <a:t> of an intensive screening </a:t>
            </a:r>
            <a:r>
              <a:rPr lang="fr-CH" altLang="en-US" dirty="0" err="1">
                <a:latin typeface="Arial" pitchFamily="34" charset="0"/>
                <a:cs typeface="Arial" pitchFamily="34" charset="0"/>
              </a:rPr>
              <a:t>campain</a:t>
            </a:r>
            <a:r>
              <a:rPr lang="fr-CH" altLang="en-US" dirty="0">
                <a:latin typeface="Arial" pitchFamily="34" charset="0"/>
                <a:cs typeface="Arial" pitchFamily="34" charset="0"/>
              </a:rPr>
              <a:t>, </a:t>
            </a:r>
            <a:r>
              <a:rPr lang="fr-CH" altLang="en-US" dirty="0" err="1">
                <a:latin typeface="Arial" pitchFamily="34" charset="0"/>
                <a:cs typeface="Arial" pitchFamily="34" charset="0"/>
              </a:rPr>
              <a:t>strengthen</a:t>
            </a:r>
            <a:r>
              <a:rPr lang="fr-CH" altLang="en-US" dirty="0">
                <a:latin typeface="Arial" pitchFamily="34" charset="0"/>
                <a:cs typeface="Arial" pitchFamily="34" charset="0"/>
              </a:rPr>
              <a:t> </a:t>
            </a:r>
            <a:r>
              <a:rPr lang="fr-CH" altLang="en-US" dirty="0" err="1">
                <a:latin typeface="Arial" pitchFamily="34" charset="0"/>
                <a:cs typeface="Arial" pitchFamily="34" charset="0"/>
              </a:rPr>
              <a:t>access</a:t>
            </a:r>
            <a:r>
              <a:rPr lang="fr-CH" altLang="en-US" dirty="0">
                <a:latin typeface="Arial" pitchFamily="34" charset="0"/>
                <a:cs typeface="Arial" pitchFamily="34" charset="0"/>
              </a:rPr>
              <a:t> to </a:t>
            </a:r>
            <a:r>
              <a:rPr lang="fr-CH" altLang="en-US" dirty="0" err="1">
                <a:latin typeface="Arial" pitchFamily="34" charset="0"/>
                <a:cs typeface="Arial" pitchFamily="34" charset="0"/>
              </a:rPr>
              <a:t>reatment</a:t>
            </a:r>
            <a:r>
              <a:rPr lang="fr-CH" altLang="en-US" dirty="0">
                <a:latin typeface="Arial" pitchFamily="34" charset="0"/>
                <a:cs typeface="Arial" pitchFamily="34" charset="0"/>
              </a:rPr>
              <a:t> and palliative care </a:t>
            </a:r>
            <a:r>
              <a:rPr lang="fr-CH" altLang="en-US" dirty="0" err="1">
                <a:latin typeface="Arial" pitchFamily="34" charset="0"/>
                <a:cs typeface="Arial" pitchFamily="34" charset="0"/>
              </a:rPr>
              <a:t>is</a:t>
            </a:r>
            <a:r>
              <a:rPr lang="fr-CH" altLang="en-US" dirty="0">
                <a:latin typeface="Arial" pitchFamily="34" charset="0"/>
                <a:cs typeface="Arial" pitchFamily="34" charset="0"/>
              </a:rPr>
              <a:t> essential </a:t>
            </a:r>
            <a:endParaRPr lang="en-US" altLang="en-US"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lvl1pPr defTabSz="912813">
              <a:defRPr sz="3900" b="1">
                <a:solidFill>
                  <a:srgbClr val="000066"/>
                </a:solidFill>
                <a:latin typeface="Arial" pitchFamily="34" charset="0"/>
                <a:cs typeface="Arial" pitchFamily="34" charset="0"/>
              </a:defRPr>
            </a:lvl1pPr>
            <a:lvl2pPr defTabSz="912813">
              <a:defRPr sz="3900" b="1">
                <a:solidFill>
                  <a:srgbClr val="000066"/>
                </a:solidFill>
                <a:latin typeface="Arial" pitchFamily="34" charset="0"/>
                <a:cs typeface="Arial" pitchFamily="34" charset="0"/>
              </a:defRPr>
            </a:lvl2pPr>
            <a:lvl3pPr defTabSz="912813">
              <a:defRPr sz="3900" b="1">
                <a:solidFill>
                  <a:srgbClr val="000066"/>
                </a:solidFill>
                <a:latin typeface="Arial" pitchFamily="34" charset="0"/>
                <a:cs typeface="Arial" pitchFamily="34" charset="0"/>
              </a:defRPr>
            </a:lvl3pPr>
            <a:lvl4pPr defTabSz="912813">
              <a:defRPr sz="3900" b="1">
                <a:solidFill>
                  <a:srgbClr val="000066"/>
                </a:solidFill>
                <a:latin typeface="Arial" pitchFamily="34" charset="0"/>
                <a:cs typeface="Arial" pitchFamily="34" charset="0"/>
              </a:defRPr>
            </a:lvl4pPr>
            <a:lvl5pPr defTabSz="912813">
              <a:defRPr sz="3900" b="1">
                <a:solidFill>
                  <a:srgbClr val="000066"/>
                </a:solidFill>
                <a:latin typeface="Arial" pitchFamily="34" charset="0"/>
                <a:cs typeface="Arial" pitchFamily="34" charset="0"/>
              </a:defRPr>
            </a:lvl5pPr>
            <a:lvl6pPr marL="2262188" indent="1588" defTabSz="912813" eaLnBrk="0" fontAlgn="base" hangingPunct="0">
              <a:spcBef>
                <a:spcPct val="0"/>
              </a:spcBef>
              <a:spcAft>
                <a:spcPct val="0"/>
              </a:spcAft>
              <a:defRPr sz="3900" b="1">
                <a:solidFill>
                  <a:srgbClr val="000066"/>
                </a:solidFill>
                <a:latin typeface="Arial" pitchFamily="34" charset="0"/>
                <a:cs typeface="Arial" pitchFamily="34" charset="0"/>
              </a:defRPr>
            </a:lvl6pPr>
            <a:lvl7pPr marL="2719388" indent="1588" defTabSz="912813" eaLnBrk="0" fontAlgn="base" hangingPunct="0">
              <a:spcBef>
                <a:spcPct val="0"/>
              </a:spcBef>
              <a:spcAft>
                <a:spcPct val="0"/>
              </a:spcAft>
              <a:defRPr sz="3900" b="1">
                <a:solidFill>
                  <a:srgbClr val="000066"/>
                </a:solidFill>
                <a:latin typeface="Arial" pitchFamily="34" charset="0"/>
                <a:cs typeface="Arial" pitchFamily="34" charset="0"/>
              </a:defRPr>
            </a:lvl7pPr>
            <a:lvl8pPr marL="3176588" indent="1588" defTabSz="912813" eaLnBrk="0" fontAlgn="base" hangingPunct="0">
              <a:spcBef>
                <a:spcPct val="0"/>
              </a:spcBef>
              <a:spcAft>
                <a:spcPct val="0"/>
              </a:spcAft>
              <a:defRPr sz="3900" b="1">
                <a:solidFill>
                  <a:srgbClr val="000066"/>
                </a:solidFill>
                <a:latin typeface="Arial" pitchFamily="34" charset="0"/>
                <a:cs typeface="Arial" pitchFamily="34" charset="0"/>
              </a:defRPr>
            </a:lvl8pPr>
            <a:lvl9pPr marL="3633788" indent="1588" defTabSz="912813" eaLnBrk="0" fontAlgn="base" hangingPunct="0">
              <a:spcBef>
                <a:spcPct val="0"/>
              </a:spcBef>
              <a:spcAft>
                <a:spcPct val="0"/>
              </a:spcAft>
              <a:defRPr sz="3900" b="1">
                <a:solidFill>
                  <a:srgbClr val="000066"/>
                </a:solidFill>
                <a:latin typeface="Arial" pitchFamily="34" charset="0"/>
                <a:cs typeface="Arial" pitchFamily="34" charset="0"/>
              </a:defRPr>
            </a:lvl9pPr>
          </a:lstStyle>
          <a:p>
            <a:pPr rtl="0"/>
            <a:fld id="{D450CF88-3268-4475-9D59-F99074046FD5}" type="slidenum">
              <a:rPr lang="en-GB" altLang="en-US" sz="1200" b="0">
                <a:solidFill>
                  <a:srgbClr val="000000"/>
                </a:solidFill>
                <a:latin typeface="Calibri" pitchFamily="34" charset="0"/>
              </a:rPr>
              <a:pPr rtl="0"/>
              <a:t>22</a:t>
            </a:fld>
            <a:endParaRPr lang="en-GB" altLang="en-US" sz="1200" b="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ChangeArrowheads="1" noTextEdit="1"/>
          </p:cNvSpPr>
          <p:nvPr>
            <p:ph type="sldImg"/>
          </p:nvPr>
        </p:nvSpPr>
        <p:spPr>
          <a:ln/>
        </p:spPr>
      </p:sp>
      <p:sp>
        <p:nvSpPr>
          <p:cNvPr id="140291" name="Notes Placeholder 2"/>
          <p:cNvSpPr>
            <a:spLocks noGrp="1" noChangeArrowheads="1"/>
          </p:cNvSpPr>
          <p:nvPr>
            <p:ph type="body" idx="1"/>
          </p:nvPr>
        </p:nvSpPr>
        <p:spPr>
          <a:noFill/>
        </p:spPr>
        <p:txBody>
          <a:bodyPr/>
          <a:lstStyle/>
          <a:p>
            <a:pPr algn="l" rtl="0"/>
            <a:r>
              <a:rPr lang="en-US" altLang="en-US" dirty="0">
                <a:latin typeface="Arial" pitchFamily="34" charset="0"/>
                <a:cs typeface="Arial" pitchFamily="34" charset="0"/>
              </a:rPr>
              <a:t>Introduced* to date</a:t>
            </a:r>
          </a:p>
          <a:p>
            <a:pPr algn="l" rtl="0"/>
            <a:r>
              <a:rPr lang="en-US" altLang="en-US" dirty="0">
                <a:latin typeface="Arial" pitchFamily="34" charset="0"/>
                <a:cs typeface="Arial" pitchFamily="34" charset="0"/>
              </a:rPr>
              <a:t>Andorra, Argentina, Australia, Austria, Bahamas, Barbados, Belgium, Belize, Bhutan, Bolivia, Botswana, Brazil, Brunei Darussalam, Canada, Chile, Colombia, Cook Islands, Croatia, Cyprus, Czech Republic, Denmark, Ecuador, Estonia, Fiji, Finland, France, Guatemala, Germany, Greece, Guyana, Honduras, Hungary, Iceland, Ireland, Israel, Italy, Jamaica, Japan, Latvia, Libya, Lithuania, Luxembourg, Malaysia, Malta, Marshall Islands, Mexico, Micronesia (Federated States of ), Monaco, Netherlands, New Zealand, Norway, Palau, Panama, Paraguay, Peru, Philippines, Portugal, Republic of Korea, Russian Federation, Rwanda, Saint Vincent and the Grenadines, San Marino, Sao Tome Y Principe, Seychelles, Singapore, Slovenia, South Africa, Spain, Sri Lanka, Suriname, Sweden, Switzerland, Thailand, The former Yugoslav Republic of Macedonia, Trinidad and Tobago, Turkmenistan, Uganda, United Kingdom, United States of America, Uruguay</a:t>
            </a:r>
          </a:p>
          <a:p>
            <a:pPr algn="l" rtl="0"/>
            <a:endParaRPr lang="en-US" altLang="en-US" dirty="0">
              <a:latin typeface="Arial" pitchFamily="34" charset="0"/>
              <a:cs typeface="Arial" pitchFamily="34" charset="0"/>
            </a:endParaRPr>
          </a:p>
          <a:p>
            <a:pPr algn="l" rtl="0"/>
            <a:r>
              <a:rPr lang="en-US" altLang="en-US" dirty="0">
                <a:latin typeface="Arial" pitchFamily="34" charset="0"/>
                <a:cs typeface="Arial" pitchFamily="34" charset="0"/>
              </a:rPr>
              <a:t>Not Available, </a:t>
            </a:r>
          </a:p>
          <a:p>
            <a:pPr algn="l" rtl="0"/>
            <a:r>
              <a:rPr lang="en-US" altLang="en-US" dirty="0">
                <a:latin typeface="Arial" pitchFamily="34" charset="0"/>
                <a:cs typeface="Arial" pitchFamily="34" charset="0"/>
              </a:rPr>
              <a:t>Not Introduced/No Plans</a:t>
            </a:r>
          </a:p>
          <a:p>
            <a:pPr algn="l" rtl="0"/>
            <a:r>
              <a:rPr lang="en-US" altLang="en-US" dirty="0">
                <a:latin typeface="Arial" pitchFamily="34" charset="0"/>
                <a:cs typeface="Arial" pitchFamily="34" charset="0"/>
              </a:rPr>
              <a:t>Afghanistan, Albania, Algeria, Angola, Antigua and Barbuda, Armenia, Azerbaijan, Bahrain, Bangladesh, Belarus, Benin, Bosnia and Herzegovina, Bulgaria, Burkina Faso, Burundi, Cabo Verde, Cambodia, Cameroon, Central African Republic, Chad, China, Comoros, Congo, Costa Rica, Côte d'Ivoire, Cuba, Democratic People's Republic of Korea, Democratic Republic of the Congo, Djibouti, Dominica, Dominican Republic, Egypt, El Salvador, Equatorial Guinea, Eritrea, Ethiopia, Gabon, Gambia, Georgia, Ghana, Grenada, Guinea, Guinea-Bissau, Haiti, India, Indonesia, Iran (Islamic Republic of), Iraq, Jordan, Kazakhstan, Kenya, Kiribati, Kuwait, Kyrgyzstan, Lao People's Democratic Republic, Lebanon, Lesotho, Liberia, Madagascar, Malawi, Maldives, Mali, Mauritania, Mauritius, Mongolia, Montenegro, Morocco, Mozambique, Myanmar, Namibia, Nauru, Nepal, Nicaragua, Niger, Nigeria, Niue, Oman, Pakistan, Papua New Guinea, Poland, Qatar, Republic of Moldova, Romania, Saint Kitts and Nevis, Saint Lucia, Samoa, Saudi Arabia, Senegal, Serbia, Sierra Leone, Slovakia, Solomon Islands, Somalia, South Sudan, Sudan, Swaziland, Syrian Arab Republic, Tajikistan, Timor-Leste, Togo, Tonga, Tunisia, Turkey, Tuvalu, Ukraine, United Arab Emirates, United Republic of Tanzania, Uzbekistan, Vanuatu, Venezuela, Viet Nam, Yemen, Zambia, Zimbabwe</a:t>
            </a:r>
          </a:p>
        </p:txBody>
      </p:sp>
      <p:sp>
        <p:nvSpPr>
          <p:cNvPr id="4" name="Slide Number Placeholder 3"/>
          <p:cNvSpPr>
            <a:spLocks noGrp="1"/>
          </p:cNvSpPr>
          <p:nvPr>
            <p:ph type="sldNum" sz="quarter" idx="5"/>
          </p:nvPr>
        </p:nvSpPr>
        <p:spPr/>
        <p:txBody>
          <a:bodyPr/>
          <a:lstStyle/>
          <a:p>
            <a:pPr rtl="0"/>
            <a:fld id="{5DD27631-8CFA-4592-97F5-56153F39896C}" type="slidenum">
              <a:rPr lang="en-US" altLang="en-US">
                <a:solidFill>
                  <a:srgbClr val="000000"/>
                </a:solidFill>
                <a:latin typeface="Calibri" pitchFamily="34" charset="0"/>
              </a:rPr>
              <a:pPr rtl="0"/>
              <a:t>23</a:t>
            </a:fld>
            <a:endParaRPr lang="en-US" altLang="en-US">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4.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Master" Target="../slideMasters/slideMaster25.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5.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5.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5.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5.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5.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5.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5.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5.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44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252637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19" y="4859592"/>
            <a:ext cx="909002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819" y="3205166"/>
            <a:ext cx="9090025" cy="1654175"/>
          </a:xfrm>
        </p:spPr>
        <p:txBody>
          <a:bodyPr anchor="b"/>
          <a:lstStyle>
            <a:lvl1pPr marL="0" indent="0">
              <a:buNone/>
              <a:defRPr sz="2100"/>
            </a:lvl1pPr>
            <a:lvl2pPr marL="438979" indent="0">
              <a:buNone/>
              <a:defRPr sz="1800"/>
            </a:lvl2pPr>
            <a:lvl3pPr marL="878020" indent="0">
              <a:buNone/>
              <a:defRPr sz="1600"/>
            </a:lvl3pPr>
            <a:lvl4pPr marL="1317036" indent="0">
              <a:buNone/>
              <a:defRPr sz="1400"/>
            </a:lvl4pPr>
            <a:lvl5pPr marL="1756055" indent="0">
              <a:buNone/>
              <a:defRPr sz="1400"/>
            </a:lvl5pPr>
            <a:lvl6pPr marL="2195081" indent="0">
              <a:buNone/>
              <a:defRPr sz="1400"/>
            </a:lvl6pPr>
            <a:lvl7pPr marL="2634092" indent="0">
              <a:buNone/>
              <a:defRPr sz="1400"/>
            </a:lvl7pPr>
            <a:lvl8pPr marL="3073105" indent="0">
              <a:buNone/>
              <a:defRPr sz="1400"/>
            </a:lvl8pPr>
            <a:lvl9pPr marL="3512122" indent="0">
              <a:buNone/>
              <a:defRPr sz="1400"/>
            </a:lvl9pPr>
          </a:lstStyle>
          <a:p>
            <a:pPr lvl="0"/>
            <a:r>
              <a:rPr lang="en-US"/>
              <a:t>Click to edit Master text styles</a:t>
            </a:r>
          </a:p>
        </p:txBody>
      </p:sp>
    </p:spTree>
    <p:extLst>
      <p:ext uri="{BB962C8B-B14F-4D97-AF65-F5344CB8AC3E}">
        <p14:creationId xmlns:p14="http://schemas.microsoft.com/office/powerpoint/2010/main" val="18564330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48078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56"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38979" indent="0">
              <a:buNone/>
              <a:defRPr sz="2100" b="1"/>
            </a:lvl2pPr>
            <a:lvl3pPr marL="878020" indent="0">
              <a:buNone/>
              <a:defRPr sz="1800" b="1"/>
            </a:lvl3pPr>
            <a:lvl4pPr marL="1317036" indent="0">
              <a:buNone/>
              <a:defRPr sz="1600" b="1"/>
            </a:lvl4pPr>
            <a:lvl5pPr marL="1756055" indent="0">
              <a:buNone/>
              <a:defRPr sz="1600" b="1"/>
            </a:lvl5pPr>
            <a:lvl6pPr marL="2195081" indent="0">
              <a:buNone/>
              <a:defRPr sz="1600" b="1"/>
            </a:lvl6pPr>
            <a:lvl7pPr marL="2634092" indent="0">
              <a:buNone/>
              <a:defRPr sz="1600" b="1"/>
            </a:lvl7pPr>
            <a:lvl8pPr marL="3073105" indent="0">
              <a:buNone/>
              <a:defRPr sz="1600" b="1"/>
            </a:lvl8pPr>
            <a:lvl9pPr marL="351212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38979" indent="0">
              <a:buNone/>
              <a:defRPr sz="2100" b="1"/>
            </a:lvl2pPr>
            <a:lvl3pPr marL="878020" indent="0">
              <a:buNone/>
              <a:defRPr sz="1800" b="1"/>
            </a:lvl3pPr>
            <a:lvl4pPr marL="1317036" indent="0">
              <a:buNone/>
              <a:defRPr sz="1600" b="1"/>
            </a:lvl4pPr>
            <a:lvl5pPr marL="1756055" indent="0">
              <a:buNone/>
              <a:defRPr sz="1600" b="1"/>
            </a:lvl5pPr>
            <a:lvl6pPr marL="2195081" indent="0">
              <a:buNone/>
              <a:defRPr sz="1600" b="1"/>
            </a:lvl6pPr>
            <a:lvl7pPr marL="2634092" indent="0">
              <a:buNone/>
              <a:defRPr sz="1600" b="1"/>
            </a:lvl7pPr>
            <a:lvl8pPr marL="3073105" indent="0">
              <a:buNone/>
              <a:defRPr sz="1600" b="1"/>
            </a:lvl8pPr>
            <a:lvl9pPr marL="35121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67616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69" y="5292725"/>
            <a:ext cx="6416675" cy="6254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095769" y="676275"/>
            <a:ext cx="6416675" cy="4535488"/>
          </a:xfrm>
        </p:spPr>
        <p:txBody>
          <a:bodyPr/>
          <a:lstStyle>
            <a:lvl1pPr marL="0" indent="0">
              <a:buNone/>
              <a:defRPr sz="3200"/>
            </a:lvl1pPr>
            <a:lvl2pPr marL="438979" indent="0">
              <a:buNone/>
              <a:defRPr sz="2900"/>
            </a:lvl2pPr>
            <a:lvl3pPr marL="878020" indent="0">
              <a:buNone/>
              <a:defRPr sz="2400"/>
            </a:lvl3pPr>
            <a:lvl4pPr marL="1317036" indent="0">
              <a:buNone/>
              <a:defRPr sz="2100"/>
            </a:lvl4pPr>
            <a:lvl5pPr marL="1756055" indent="0">
              <a:buNone/>
              <a:defRPr sz="2100"/>
            </a:lvl5pPr>
            <a:lvl6pPr marL="2195081" indent="0">
              <a:buNone/>
              <a:defRPr sz="2100"/>
            </a:lvl6pPr>
            <a:lvl7pPr marL="2634092" indent="0">
              <a:buNone/>
              <a:defRPr sz="2100"/>
            </a:lvl7pPr>
            <a:lvl8pPr marL="3073105" indent="0">
              <a:buNone/>
              <a:defRPr sz="2100"/>
            </a:lvl8pPr>
            <a:lvl9pPr marL="3512122" indent="0">
              <a:buNone/>
              <a:defRPr sz="2100"/>
            </a:lvl9pPr>
          </a:lstStyle>
          <a:p>
            <a:pPr lvl="0"/>
            <a:endParaRPr lang="en-US" noProof="0"/>
          </a:p>
        </p:txBody>
      </p:sp>
      <p:sp>
        <p:nvSpPr>
          <p:cNvPr id="4" name="Text Placeholder 3"/>
          <p:cNvSpPr>
            <a:spLocks noGrp="1"/>
          </p:cNvSpPr>
          <p:nvPr>
            <p:ph type="body" sz="half" idx="2"/>
          </p:nvPr>
        </p:nvSpPr>
        <p:spPr>
          <a:xfrm>
            <a:off x="2095769" y="5918201"/>
            <a:ext cx="6416675" cy="887413"/>
          </a:xfrm>
        </p:spPr>
        <p:txBody>
          <a:bodyPr/>
          <a:lstStyle>
            <a:lvl1pPr marL="0" indent="0">
              <a:buNone/>
              <a:defRPr sz="1400"/>
            </a:lvl1pPr>
            <a:lvl2pPr marL="438979" indent="0">
              <a:buNone/>
              <a:defRPr sz="1300"/>
            </a:lvl2pPr>
            <a:lvl3pPr marL="878020" indent="0">
              <a:buNone/>
              <a:defRPr sz="1000"/>
            </a:lvl3pPr>
            <a:lvl4pPr marL="1317036" indent="0">
              <a:buNone/>
              <a:defRPr sz="900"/>
            </a:lvl4pPr>
            <a:lvl5pPr marL="1756055" indent="0">
              <a:buNone/>
              <a:defRPr sz="900"/>
            </a:lvl5pPr>
            <a:lvl6pPr marL="2195081" indent="0">
              <a:buNone/>
              <a:defRPr sz="900"/>
            </a:lvl6pPr>
            <a:lvl7pPr marL="2634092" indent="0">
              <a:buNone/>
              <a:defRPr sz="900"/>
            </a:lvl7pPr>
            <a:lvl8pPr marL="3073105" indent="0">
              <a:buNone/>
              <a:defRPr sz="900"/>
            </a:lvl8pPr>
            <a:lvl9pPr marL="3512122" indent="0">
              <a:buNone/>
              <a:defRPr sz="900"/>
            </a:lvl9pPr>
          </a:lstStyle>
          <a:p>
            <a:pPr lvl="0"/>
            <a:r>
              <a:rPr lang="en-US"/>
              <a:t>Click to edit Master text styles</a:t>
            </a:r>
          </a:p>
        </p:txBody>
      </p:sp>
    </p:spTree>
    <p:extLst>
      <p:ext uri="{BB962C8B-B14F-4D97-AF65-F5344CB8AC3E}">
        <p14:creationId xmlns:p14="http://schemas.microsoft.com/office/powerpoint/2010/main" val="35249884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1124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7794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4137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5" y="1600430"/>
            <a:ext cx="9696450" cy="5006975"/>
          </a:xfrm>
        </p:spPr>
        <p:txBody>
          <a:bodyPr/>
          <a:lstStyle>
            <a:lvl1pPr marL="376316" indent="-376316">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26916"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00326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96" y="4859570"/>
            <a:ext cx="909002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796" y="3205166"/>
            <a:ext cx="9090025" cy="1654175"/>
          </a:xfrm>
        </p:spPr>
        <p:txBody>
          <a:bodyPr anchor="b"/>
          <a:lstStyle>
            <a:lvl1pPr marL="0" indent="0">
              <a:buNone/>
              <a:defRPr sz="2100"/>
            </a:lvl1pPr>
            <a:lvl2pPr marL="440531" indent="0">
              <a:buNone/>
              <a:defRPr sz="1800"/>
            </a:lvl2pPr>
            <a:lvl3pPr marL="881123" indent="0">
              <a:buNone/>
              <a:defRPr sz="1600"/>
            </a:lvl3pPr>
            <a:lvl4pPr marL="1321693" indent="0">
              <a:buNone/>
              <a:defRPr sz="1400"/>
            </a:lvl4pPr>
            <a:lvl5pPr marL="1762264" indent="0">
              <a:buNone/>
              <a:defRPr sz="1400"/>
            </a:lvl5pPr>
            <a:lvl6pPr marL="2202848" indent="0">
              <a:buNone/>
              <a:defRPr sz="1400"/>
            </a:lvl6pPr>
            <a:lvl7pPr marL="2643406" indent="0">
              <a:buNone/>
              <a:defRPr sz="1400"/>
            </a:lvl7pPr>
            <a:lvl8pPr marL="3083968" indent="0">
              <a:buNone/>
              <a:defRPr sz="1400"/>
            </a:lvl8pPr>
            <a:lvl9pPr marL="3524539" indent="0">
              <a:buNone/>
              <a:defRPr sz="1400"/>
            </a:lvl9pPr>
          </a:lstStyle>
          <a:p>
            <a:pPr lvl="0"/>
            <a:r>
              <a:rPr lang="en-US"/>
              <a:t>Click to edit Master text styles</a:t>
            </a:r>
          </a:p>
        </p:txBody>
      </p:sp>
    </p:spTree>
    <p:extLst>
      <p:ext uri="{BB962C8B-B14F-4D97-AF65-F5344CB8AC3E}">
        <p14:creationId xmlns:p14="http://schemas.microsoft.com/office/powerpoint/2010/main" val="29204287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260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79"/>
            <a:ext cx="9089390" cy="1501751"/>
          </a:xfrm>
        </p:spPr>
        <p:txBody>
          <a:bodyPr anchor="t"/>
          <a:lstStyle>
            <a:lvl1pPr algn="l">
              <a:defRPr sz="4600" b="1" cap="all"/>
            </a:lvl1pPr>
          </a:lstStyle>
          <a:p>
            <a:r>
              <a:rPr lang="en-US"/>
              <a:t>Click to edit Master title style</a:t>
            </a:r>
            <a:endParaRPr lang="en-GB"/>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lvl1pPr>
            <a:lvl2pPr marL="515947" indent="0">
              <a:buNone/>
              <a:defRPr sz="2100"/>
            </a:lvl2pPr>
            <a:lvl3pPr marL="1031886" indent="0">
              <a:buNone/>
              <a:defRPr sz="1800"/>
            </a:lvl3pPr>
            <a:lvl4pPr marL="1547830" indent="0">
              <a:buNone/>
              <a:defRPr sz="1600"/>
            </a:lvl4pPr>
            <a:lvl5pPr marL="2063785" indent="0">
              <a:buNone/>
              <a:defRPr sz="1600"/>
            </a:lvl5pPr>
            <a:lvl6pPr marL="2579722" indent="0">
              <a:buNone/>
              <a:defRPr sz="1600"/>
            </a:lvl6pPr>
            <a:lvl7pPr marL="3095661" indent="0">
              <a:buNone/>
              <a:defRPr sz="1600"/>
            </a:lvl7pPr>
            <a:lvl8pPr marL="3611614" indent="0">
              <a:buNone/>
              <a:defRPr sz="1600"/>
            </a:lvl8pPr>
            <a:lvl9pPr marL="4127557" indent="0">
              <a:buNone/>
              <a:defRPr sz="1600"/>
            </a:lvl9pPr>
          </a:lstStyle>
          <a:p>
            <a:pPr lvl="0"/>
            <a:r>
              <a:rPr lang="en-US"/>
              <a:t>Click to edit Master text styles</a:t>
            </a:r>
          </a:p>
        </p:txBody>
      </p:sp>
    </p:spTree>
    <p:extLst>
      <p:ext uri="{BB962C8B-B14F-4D97-AF65-F5344CB8AC3E}">
        <p14:creationId xmlns:p14="http://schemas.microsoft.com/office/powerpoint/2010/main" val="5350407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33"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40531" indent="0">
              <a:buNone/>
              <a:defRPr sz="2100" b="1"/>
            </a:lvl2pPr>
            <a:lvl3pPr marL="881123" indent="0">
              <a:buNone/>
              <a:defRPr sz="1800" b="1"/>
            </a:lvl3pPr>
            <a:lvl4pPr marL="1321693" indent="0">
              <a:buNone/>
              <a:defRPr sz="1600" b="1"/>
            </a:lvl4pPr>
            <a:lvl5pPr marL="1762264" indent="0">
              <a:buNone/>
              <a:defRPr sz="1600" b="1"/>
            </a:lvl5pPr>
            <a:lvl6pPr marL="2202848" indent="0">
              <a:buNone/>
              <a:defRPr sz="1600" b="1"/>
            </a:lvl6pPr>
            <a:lvl7pPr marL="2643406" indent="0">
              <a:buNone/>
              <a:defRPr sz="1600" b="1"/>
            </a:lvl7pPr>
            <a:lvl8pPr marL="3083968" indent="0">
              <a:buNone/>
              <a:defRPr sz="1600" b="1"/>
            </a:lvl8pPr>
            <a:lvl9pPr marL="352453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40531" indent="0">
              <a:buNone/>
              <a:defRPr sz="2100" b="1"/>
            </a:lvl2pPr>
            <a:lvl3pPr marL="881123" indent="0">
              <a:buNone/>
              <a:defRPr sz="1800" b="1"/>
            </a:lvl3pPr>
            <a:lvl4pPr marL="1321693" indent="0">
              <a:buNone/>
              <a:defRPr sz="1600" b="1"/>
            </a:lvl4pPr>
            <a:lvl5pPr marL="1762264" indent="0">
              <a:buNone/>
              <a:defRPr sz="1600" b="1"/>
            </a:lvl5pPr>
            <a:lvl6pPr marL="2202848" indent="0">
              <a:buNone/>
              <a:defRPr sz="1600" b="1"/>
            </a:lvl6pPr>
            <a:lvl7pPr marL="2643406" indent="0">
              <a:buNone/>
              <a:defRPr sz="1600" b="1"/>
            </a:lvl7pPr>
            <a:lvl8pPr marL="3083968" indent="0">
              <a:buNone/>
              <a:defRPr sz="1600" b="1"/>
            </a:lvl8pPr>
            <a:lvl9pPr marL="35245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57191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46" y="5292725"/>
            <a:ext cx="6416675" cy="6254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095746" y="676275"/>
            <a:ext cx="6416675" cy="4535488"/>
          </a:xfrm>
        </p:spPr>
        <p:txBody>
          <a:bodyPr/>
          <a:lstStyle>
            <a:lvl1pPr marL="0" indent="0">
              <a:buNone/>
              <a:defRPr sz="3200"/>
            </a:lvl1pPr>
            <a:lvl2pPr marL="440531" indent="0">
              <a:buNone/>
              <a:defRPr sz="2900"/>
            </a:lvl2pPr>
            <a:lvl3pPr marL="881123" indent="0">
              <a:buNone/>
              <a:defRPr sz="2400"/>
            </a:lvl3pPr>
            <a:lvl4pPr marL="1321693" indent="0">
              <a:buNone/>
              <a:defRPr sz="2100"/>
            </a:lvl4pPr>
            <a:lvl5pPr marL="1762264" indent="0">
              <a:buNone/>
              <a:defRPr sz="2100"/>
            </a:lvl5pPr>
            <a:lvl6pPr marL="2202848" indent="0">
              <a:buNone/>
              <a:defRPr sz="2100"/>
            </a:lvl6pPr>
            <a:lvl7pPr marL="2643406" indent="0">
              <a:buNone/>
              <a:defRPr sz="2100"/>
            </a:lvl7pPr>
            <a:lvl8pPr marL="3083968" indent="0">
              <a:buNone/>
              <a:defRPr sz="2100"/>
            </a:lvl8pPr>
            <a:lvl9pPr marL="3524539" indent="0">
              <a:buNone/>
              <a:defRPr sz="2100"/>
            </a:lvl9pPr>
          </a:lstStyle>
          <a:p>
            <a:pPr lvl="0"/>
            <a:endParaRPr lang="en-US" noProof="0"/>
          </a:p>
        </p:txBody>
      </p:sp>
      <p:sp>
        <p:nvSpPr>
          <p:cNvPr id="4" name="Text Placeholder 3"/>
          <p:cNvSpPr>
            <a:spLocks noGrp="1"/>
          </p:cNvSpPr>
          <p:nvPr>
            <p:ph type="body" sz="half" idx="2"/>
          </p:nvPr>
        </p:nvSpPr>
        <p:spPr>
          <a:xfrm>
            <a:off x="2095746" y="5918201"/>
            <a:ext cx="6416675" cy="887413"/>
          </a:xfrm>
        </p:spPr>
        <p:txBody>
          <a:bodyPr/>
          <a:lstStyle>
            <a:lvl1pPr marL="0" indent="0">
              <a:buNone/>
              <a:defRPr sz="1400"/>
            </a:lvl1pPr>
            <a:lvl2pPr marL="440531" indent="0">
              <a:buNone/>
              <a:defRPr sz="1300"/>
            </a:lvl2pPr>
            <a:lvl3pPr marL="881123" indent="0">
              <a:buNone/>
              <a:defRPr sz="1000"/>
            </a:lvl3pPr>
            <a:lvl4pPr marL="1321693" indent="0">
              <a:buNone/>
              <a:defRPr sz="900"/>
            </a:lvl4pPr>
            <a:lvl5pPr marL="1762264" indent="0">
              <a:buNone/>
              <a:defRPr sz="900"/>
            </a:lvl5pPr>
            <a:lvl6pPr marL="2202848" indent="0">
              <a:buNone/>
              <a:defRPr sz="900"/>
            </a:lvl6pPr>
            <a:lvl7pPr marL="2643406" indent="0">
              <a:buNone/>
              <a:defRPr sz="900"/>
            </a:lvl7pPr>
            <a:lvl8pPr marL="3083968" indent="0">
              <a:buNone/>
              <a:defRPr sz="900"/>
            </a:lvl8pPr>
            <a:lvl9pPr marL="3524539" indent="0">
              <a:buNone/>
              <a:defRPr sz="900"/>
            </a:lvl9pPr>
          </a:lstStyle>
          <a:p>
            <a:pPr lvl="0"/>
            <a:r>
              <a:rPr lang="en-US"/>
              <a:t>Click to edit Master text styles</a:t>
            </a:r>
          </a:p>
        </p:txBody>
      </p:sp>
    </p:spTree>
    <p:extLst>
      <p:ext uri="{BB962C8B-B14F-4D97-AF65-F5344CB8AC3E}">
        <p14:creationId xmlns:p14="http://schemas.microsoft.com/office/powerpoint/2010/main" val="13658890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70957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17641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DD2AC4F-0AFD-4A4C-B7AE-00AB8EF20610}"/>
              </a:ext>
            </a:extLst>
          </p:cNvPr>
          <p:cNvSpPr>
            <a:spLocks noGrp="1"/>
          </p:cNvSpPr>
          <p:nvPr>
            <p:ph type="dt" sz="half" idx="10"/>
          </p:nvPr>
        </p:nvSpPr>
        <p:spPr>
          <a:xfrm>
            <a:off x="534988" y="7008813"/>
            <a:ext cx="2495550" cy="401637"/>
          </a:xfrm>
          <a:prstGeom prst="rect">
            <a:avLst/>
          </a:prstGeom>
        </p:spPr>
        <p:txBody>
          <a:bodyPr vert="horz" wrap="square" lIns="104160" tIns="52080" rIns="104160" bIns="52080" numCol="1" anchor="t" anchorCtr="0" compatLnSpc="1">
            <a:prstTxWarp prst="textNoShape">
              <a:avLst/>
            </a:prstTxWarp>
          </a:bodyPr>
          <a:lstStyle>
            <a:lvl1pPr defTabSz="520700" eaLnBrk="1" hangingPunct="1">
              <a:defRPr sz="2100" b="0">
                <a:solidFill>
                  <a:srgbClr val="000000"/>
                </a:solidFill>
                <a:latin typeface="Segoe UI" pitchFamily="34" charset="0"/>
              </a:defRPr>
            </a:lvl1pPr>
          </a:lstStyle>
          <a:p>
            <a:fld id="{1EDCCA75-E292-49A0-9756-546843206997}" type="datetimeFigureOut">
              <a:rPr lang="en-US" altLang="en-US"/>
              <a:pPr/>
              <a:t>7/22/2018</a:t>
            </a:fld>
            <a:endParaRPr lang="en-US" altLang="en-US"/>
          </a:p>
        </p:txBody>
      </p:sp>
      <p:sp>
        <p:nvSpPr>
          <p:cNvPr id="3" name="Footer Placeholder 2">
            <a:extLst>
              <a:ext uri="{FF2B5EF4-FFF2-40B4-BE49-F238E27FC236}">
                <a16:creationId xmlns="" xmlns:a16="http://schemas.microsoft.com/office/drawing/2014/main" id="{B6CD59D7-A4F5-4D90-BB37-699174423A96}"/>
              </a:ext>
            </a:extLst>
          </p:cNvPr>
          <p:cNvSpPr>
            <a:spLocks noGrp="1"/>
          </p:cNvSpPr>
          <p:nvPr>
            <p:ph type="ftr" sz="quarter" idx="11"/>
          </p:nvPr>
        </p:nvSpPr>
        <p:spPr>
          <a:xfrm>
            <a:off x="3652838" y="7008813"/>
            <a:ext cx="3387725" cy="401637"/>
          </a:xfrm>
          <a:prstGeom prst="rect">
            <a:avLst/>
          </a:prstGeom>
        </p:spPr>
        <p:txBody>
          <a:bodyPr vert="horz" wrap="square" lIns="104160" tIns="52080" rIns="104160" bIns="52080" numCol="1" anchor="t" anchorCtr="0" compatLnSpc="1">
            <a:prstTxWarp prst="textNoShape">
              <a:avLst/>
            </a:prstTxWarp>
          </a:bodyPr>
          <a:lstStyle>
            <a:lvl1pPr defTabSz="520700" eaLnBrk="1" hangingPunct="1">
              <a:defRPr sz="2100" b="0">
                <a:solidFill>
                  <a:srgbClr val="000000"/>
                </a:solidFill>
                <a:latin typeface="Segoe UI" pitchFamily="34" charset="0"/>
              </a:defRPr>
            </a:lvl1pPr>
          </a:lstStyle>
          <a:p>
            <a:endParaRPr lang="en-US" altLang="en-US"/>
          </a:p>
        </p:txBody>
      </p:sp>
      <p:sp>
        <p:nvSpPr>
          <p:cNvPr id="4" name="Slide Number Placeholder 3">
            <a:extLst>
              <a:ext uri="{FF2B5EF4-FFF2-40B4-BE49-F238E27FC236}">
                <a16:creationId xmlns="" xmlns:a16="http://schemas.microsoft.com/office/drawing/2014/main" id="{D0BADFDB-657E-4DCE-9940-B80053860D2D}"/>
              </a:ext>
            </a:extLst>
          </p:cNvPr>
          <p:cNvSpPr>
            <a:spLocks noGrp="1"/>
          </p:cNvSpPr>
          <p:nvPr>
            <p:ph type="sldNum" sz="quarter" idx="12"/>
          </p:nvPr>
        </p:nvSpPr>
        <p:spPr>
          <a:xfrm>
            <a:off x="7662863" y="7008813"/>
            <a:ext cx="2495550" cy="401637"/>
          </a:xfrm>
          <a:prstGeom prst="rect">
            <a:avLst/>
          </a:prstGeom>
        </p:spPr>
        <p:txBody>
          <a:bodyPr vert="horz" wrap="square" lIns="104160" tIns="52080" rIns="104160" bIns="52080" numCol="1" anchor="t" anchorCtr="0" compatLnSpc="1">
            <a:prstTxWarp prst="textNoShape">
              <a:avLst/>
            </a:prstTxWarp>
          </a:bodyPr>
          <a:lstStyle>
            <a:lvl1pPr defTabSz="520700" eaLnBrk="1" hangingPunct="1">
              <a:defRPr sz="2100" b="0">
                <a:solidFill>
                  <a:srgbClr val="000000"/>
                </a:solidFill>
                <a:latin typeface="Segoe UI" pitchFamily="34" charset="0"/>
              </a:defRPr>
            </a:lvl1pPr>
          </a:lstStyle>
          <a:p>
            <a:fld id="{A7FDCF6F-CF12-464E-A39D-638E829C67AB}" type="slidenum">
              <a:rPr lang="en-US" altLang="en-US"/>
              <a:pPr/>
              <a:t>‹#›</a:t>
            </a:fld>
            <a:endParaRPr lang="en-US" altLang="en-US"/>
          </a:p>
        </p:txBody>
      </p:sp>
    </p:spTree>
    <p:extLst>
      <p:ext uri="{BB962C8B-B14F-4D97-AF65-F5344CB8AC3E}">
        <p14:creationId xmlns:p14="http://schemas.microsoft.com/office/powerpoint/2010/main" val="41391153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CuadroTexto 15">
            <a:extLst>
              <a:ext uri="{FF2B5EF4-FFF2-40B4-BE49-F238E27FC236}">
                <a16:creationId xmlns="" xmlns:a16="http://schemas.microsoft.com/office/drawing/2014/main" id="{D758A83B-EF33-4D0E-BFC5-C3BCCDD9B6BC}"/>
              </a:ext>
            </a:extLst>
          </p:cNvPr>
          <p:cNvSpPr txBox="1">
            <a:spLocks noChangeArrowheads="1"/>
          </p:cNvSpPr>
          <p:nvPr userDrawn="1"/>
        </p:nvSpPr>
        <p:spPr bwMode="auto">
          <a:xfrm>
            <a:off x="427038" y="7332663"/>
            <a:ext cx="2111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141" tIns="52071" rIns="104141" bIns="52071">
            <a:spAutoFit/>
          </a:bodyPr>
          <a:lstStyle>
            <a:lvl1pPr defTabSz="520700">
              <a:defRPr sz="3900" b="1">
                <a:solidFill>
                  <a:srgbClr val="000066"/>
                </a:solidFill>
                <a:latin typeface="Arial" pitchFamily="34" charset="0"/>
                <a:cs typeface="Arial" pitchFamily="34" charset="0"/>
              </a:defRPr>
            </a:lvl1pPr>
            <a:lvl2pPr marL="742950" indent="-285750" defTabSz="520700">
              <a:defRPr sz="3900" b="1">
                <a:solidFill>
                  <a:srgbClr val="000066"/>
                </a:solidFill>
                <a:latin typeface="Arial" pitchFamily="34" charset="0"/>
                <a:cs typeface="Arial" pitchFamily="34" charset="0"/>
              </a:defRPr>
            </a:lvl2pPr>
            <a:lvl3pPr marL="1143000" indent="-228600" defTabSz="520700">
              <a:defRPr sz="3900" b="1">
                <a:solidFill>
                  <a:srgbClr val="000066"/>
                </a:solidFill>
                <a:latin typeface="Arial" pitchFamily="34" charset="0"/>
                <a:cs typeface="Arial" pitchFamily="34" charset="0"/>
              </a:defRPr>
            </a:lvl3pPr>
            <a:lvl4pPr marL="1600200" indent="-228600" defTabSz="520700">
              <a:defRPr sz="3900" b="1">
                <a:solidFill>
                  <a:srgbClr val="000066"/>
                </a:solidFill>
                <a:latin typeface="Arial" pitchFamily="34" charset="0"/>
                <a:cs typeface="Arial" pitchFamily="34" charset="0"/>
              </a:defRPr>
            </a:lvl4pPr>
            <a:lvl5pPr marL="2057400" indent="-228600" defTabSz="520700">
              <a:defRPr sz="3900" b="1">
                <a:solidFill>
                  <a:srgbClr val="000066"/>
                </a:solidFill>
                <a:latin typeface="Arial" pitchFamily="34" charset="0"/>
                <a:cs typeface="Arial" pitchFamily="34" charset="0"/>
              </a:defRPr>
            </a:lvl5pPr>
            <a:lvl6pPr marL="25146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es-ES" altLang="en-US" sz="2100" b="0">
              <a:solidFill>
                <a:srgbClr val="000000"/>
              </a:solidFill>
              <a:latin typeface="Calibri" pitchFamily="34" charset="0"/>
            </a:endParaRPr>
          </a:p>
        </p:txBody>
      </p:sp>
      <p:sp>
        <p:nvSpPr>
          <p:cNvPr id="6" name="CuadroTexto 18">
            <a:extLst>
              <a:ext uri="{FF2B5EF4-FFF2-40B4-BE49-F238E27FC236}">
                <a16:creationId xmlns="" xmlns:a16="http://schemas.microsoft.com/office/drawing/2014/main" id="{1401685E-5B6D-47E7-8122-3EB571D79D4D}"/>
              </a:ext>
            </a:extLst>
          </p:cNvPr>
          <p:cNvSpPr txBox="1">
            <a:spLocks noChangeArrowheads="1"/>
          </p:cNvSpPr>
          <p:nvPr userDrawn="1"/>
        </p:nvSpPr>
        <p:spPr bwMode="auto">
          <a:xfrm>
            <a:off x="454025" y="6959600"/>
            <a:ext cx="35528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41" tIns="52071" rIns="104141" bIns="52071">
            <a:spAutoFit/>
          </a:bodyPr>
          <a:lstStyle>
            <a:lvl1pPr defTabSz="520700">
              <a:defRPr sz="3900" b="1">
                <a:solidFill>
                  <a:srgbClr val="000066"/>
                </a:solidFill>
                <a:latin typeface="Arial" pitchFamily="34" charset="0"/>
                <a:cs typeface="Arial" pitchFamily="34" charset="0"/>
              </a:defRPr>
            </a:lvl1pPr>
            <a:lvl2pPr marL="742950" indent="-285750" defTabSz="520700">
              <a:defRPr sz="3900" b="1">
                <a:solidFill>
                  <a:srgbClr val="000066"/>
                </a:solidFill>
                <a:latin typeface="Arial" pitchFamily="34" charset="0"/>
                <a:cs typeface="Arial" pitchFamily="34" charset="0"/>
              </a:defRPr>
            </a:lvl2pPr>
            <a:lvl3pPr marL="1143000" indent="-228600" defTabSz="520700">
              <a:defRPr sz="3900" b="1">
                <a:solidFill>
                  <a:srgbClr val="000066"/>
                </a:solidFill>
                <a:latin typeface="Arial" pitchFamily="34" charset="0"/>
                <a:cs typeface="Arial" pitchFamily="34" charset="0"/>
              </a:defRPr>
            </a:lvl3pPr>
            <a:lvl4pPr marL="1600200" indent="-228600" defTabSz="520700">
              <a:defRPr sz="3900" b="1">
                <a:solidFill>
                  <a:srgbClr val="000066"/>
                </a:solidFill>
                <a:latin typeface="Arial" pitchFamily="34" charset="0"/>
                <a:cs typeface="Arial" pitchFamily="34" charset="0"/>
              </a:defRPr>
            </a:lvl4pPr>
            <a:lvl5pPr marL="2057400" indent="-228600" defTabSz="520700">
              <a:defRPr sz="3900" b="1">
                <a:solidFill>
                  <a:srgbClr val="000066"/>
                </a:solidFill>
                <a:latin typeface="Arial" pitchFamily="34" charset="0"/>
                <a:cs typeface="Arial" pitchFamily="34" charset="0"/>
              </a:defRPr>
            </a:lvl5pPr>
            <a:lvl6pPr marL="25146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52070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r>
              <a:rPr lang="en-GB" altLang="en-US" sz="2100" b="0">
                <a:solidFill>
                  <a:srgbClr val="A6A6A6"/>
                </a:solidFill>
                <a:latin typeface="Arial Narrow" pitchFamily="34" charset="0"/>
              </a:rPr>
              <a:t>Type date</a:t>
            </a:r>
            <a:endParaRPr lang="es-ES" altLang="en-US" sz="2100" b="0">
              <a:solidFill>
                <a:srgbClr val="A6A6A6"/>
              </a:solidFill>
              <a:latin typeface="Arial Narrow" pitchFamily="34" charset="0"/>
            </a:endParaRPr>
          </a:p>
        </p:txBody>
      </p:sp>
      <p:sp>
        <p:nvSpPr>
          <p:cNvPr id="7" name="Rectangle 6">
            <a:extLst>
              <a:ext uri="{FF2B5EF4-FFF2-40B4-BE49-F238E27FC236}">
                <a16:creationId xmlns="" xmlns:a16="http://schemas.microsoft.com/office/drawing/2014/main" id="{B6CB7F2D-029C-40A1-AC93-E0C212F97FC6}"/>
              </a:ext>
            </a:extLst>
          </p:cNvPr>
          <p:cNvSpPr/>
          <p:nvPr userDrawn="1"/>
        </p:nvSpPr>
        <p:spPr>
          <a:xfrm>
            <a:off x="1817688" y="630238"/>
            <a:ext cx="1470025" cy="301625"/>
          </a:xfrm>
          <a:prstGeom prst="rect">
            <a:avLst/>
          </a:prstGeom>
          <a:solidFill>
            <a:srgbClr val="5B5196"/>
          </a:solidFill>
          <a:ln>
            <a:noFill/>
          </a:ln>
          <a:effectLst/>
        </p:spPr>
        <p:style>
          <a:lnRef idx="1">
            <a:schemeClr val="accent1"/>
          </a:lnRef>
          <a:fillRef idx="3">
            <a:schemeClr val="accent1"/>
          </a:fillRef>
          <a:effectRef idx="2">
            <a:schemeClr val="accent1"/>
          </a:effectRef>
          <a:fontRef idx="minor">
            <a:schemeClr val="lt1"/>
          </a:fontRef>
        </p:style>
        <p:txBody>
          <a:bodyPr lIns="104160" tIns="52080" rIns="104160" bIns="52080" anchor="ctr"/>
          <a:lstStyle>
            <a:lvl1pPr defTabSz="520700">
              <a:defRPr sz="3900" b="1">
                <a:solidFill>
                  <a:srgbClr val="000066"/>
                </a:solidFill>
                <a:latin typeface="Arial" pitchFamily="34" charset="0"/>
                <a:cs typeface="Arial" pitchFamily="34" charset="0"/>
              </a:defRPr>
            </a:lvl1pPr>
            <a:lvl2pPr defTabSz="520700">
              <a:defRPr sz="3900" b="1">
                <a:solidFill>
                  <a:srgbClr val="000066"/>
                </a:solidFill>
                <a:latin typeface="Arial" pitchFamily="34" charset="0"/>
                <a:cs typeface="Arial" pitchFamily="34" charset="0"/>
              </a:defRPr>
            </a:lvl2pPr>
            <a:lvl3pPr defTabSz="520700">
              <a:defRPr sz="3900" b="1">
                <a:solidFill>
                  <a:srgbClr val="000066"/>
                </a:solidFill>
                <a:latin typeface="Arial" pitchFamily="34" charset="0"/>
                <a:cs typeface="Arial" pitchFamily="34" charset="0"/>
              </a:defRPr>
            </a:lvl3pPr>
            <a:lvl4pPr defTabSz="520700">
              <a:defRPr sz="3900" b="1">
                <a:solidFill>
                  <a:srgbClr val="000066"/>
                </a:solidFill>
                <a:latin typeface="Arial" pitchFamily="34" charset="0"/>
                <a:cs typeface="Arial" pitchFamily="34" charset="0"/>
              </a:defRPr>
            </a:lvl4pPr>
            <a:lvl5pPr defTabSz="520700">
              <a:defRPr sz="3900" b="1">
                <a:solidFill>
                  <a:srgbClr val="000066"/>
                </a:solidFill>
                <a:latin typeface="Arial" pitchFamily="34" charset="0"/>
                <a:cs typeface="Arial" pitchFamily="34" charset="0"/>
              </a:defRPr>
            </a:lvl5pPr>
            <a:lvl6pPr marL="2262188" indent="1588" defTabSz="520700" eaLnBrk="0" fontAlgn="base" hangingPunct="0">
              <a:spcBef>
                <a:spcPct val="0"/>
              </a:spcBef>
              <a:spcAft>
                <a:spcPct val="0"/>
              </a:spcAft>
              <a:defRPr sz="3900" b="1">
                <a:solidFill>
                  <a:srgbClr val="000066"/>
                </a:solidFill>
                <a:latin typeface="Arial" pitchFamily="34" charset="0"/>
                <a:cs typeface="Arial" pitchFamily="34" charset="0"/>
              </a:defRPr>
            </a:lvl6pPr>
            <a:lvl7pPr marL="2719388" indent="1588" defTabSz="520700" eaLnBrk="0" fontAlgn="base" hangingPunct="0">
              <a:spcBef>
                <a:spcPct val="0"/>
              </a:spcBef>
              <a:spcAft>
                <a:spcPct val="0"/>
              </a:spcAft>
              <a:defRPr sz="3900" b="1">
                <a:solidFill>
                  <a:srgbClr val="000066"/>
                </a:solidFill>
                <a:latin typeface="Arial" pitchFamily="34" charset="0"/>
                <a:cs typeface="Arial" pitchFamily="34" charset="0"/>
              </a:defRPr>
            </a:lvl7pPr>
            <a:lvl8pPr marL="3176588" indent="1588" defTabSz="520700" eaLnBrk="0" fontAlgn="base" hangingPunct="0">
              <a:spcBef>
                <a:spcPct val="0"/>
              </a:spcBef>
              <a:spcAft>
                <a:spcPct val="0"/>
              </a:spcAft>
              <a:defRPr sz="3900" b="1">
                <a:solidFill>
                  <a:srgbClr val="000066"/>
                </a:solidFill>
                <a:latin typeface="Arial" pitchFamily="34" charset="0"/>
                <a:cs typeface="Arial" pitchFamily="34" charset="0"/>
              </a:defRPr>
            </a:lvl8pPr>
            <a:lvl9pPr marL="3633788" indent="1588" defTabSz="5207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hangingPunct="1"/>
            <a:endParaRPr lang="en-GB" altLang="en-US" sz="2100" b="0">
              <a:solidFill>
                <a:srgbClr val="FFFFFF"/>
              </a:solidFill>
              <a:latin typeface="Calibri" pitchFamily="34" charset="0"/>
            </a:endParaRPr>
          </a:p>
        </p:txBody>
      </p:sp>
      <p:sp>
        <p:nvSpPr>
          <p:cNvPr id="3" name="Text Placeholder 2"/>
          <p:cNvSpPr>
            <a:spLocks noGrp="1"/>
          </p:cNvSpPr>
          <p:nvPr>
            <p:ph type="body" sz="quarter" idx="10"/>
          </p:nvPr>
        </p:nvSpPr>
        <p:spPr>
          <a:xfrm>
            <a:off x="571802" y="1002788"/>
            <a:ext cx="8940871" cy="397316"/>
          </a:xfrm>
          <a:prstGeom prst="rect">
            <a:avLst/>
          </a:prstGeom>
        </p:spPr>
        <p:txBody>
          <a:bodyPr vert="horz" lIns="91296" tIns="45649" rIns="91296" bIns="45649"/>
          <a:lstStyle>
            <a:lvl1pPr marL="0" indent="0">
              <a:buNone/>
              <a:defRPr sz="3200" b="1" i="0">
                <a:solidFill>
                  <a:srgbClr val="0F7ECB"/>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07"/>
            <a:ext cx="9624060" cy="5487167"/>
          </a:xfrm>
          <a:prstGeom prst="rect">
            <a:avLst/>
          </a:prstGeom>
        </p:spPr>
        <p:txBody>
          <a:bodyPr vert="horz" lIns="91296" tIns="45649" rIns="91296" bIns="45649"/>
          <a:lstStyle>
            <a:lvl1pPr marL="325442" indent="-325442">
              <a:buFont typeface="Arial"/>
              <a:buChar char="•"/>
              <a:defRPr sz="18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25071212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9619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5" y="1600459"/>
            <a:ext cx="9696450" cy="5006975"/>
          </a:xfrm>
        </p:spPr>
        <p:txBody>
          <a:bodyPr/>
          <a:lstStyle>
            <a:lvl1pPr marL="374594" indent="-374594">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1763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879598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26" y="4859598"/>
            <a:ext cx="909002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826" y="3205166"/>
            <a:ext cx="9090025" cy="1654175"/>
          </a:xfrm>
        </p:spPr>
        <p:txBody>
          <a:bodyPr anchor="b"/>
          <a:lstStyle>
            <a:lvl1pPr marL="0" indent="0">
              <a:buNone/>
              <a:defRPr sz="2100"/>
            </a:lvl1pPr>
            <a:lvl2pPr marL="438514" indent="0">
              <a:buNone/>
              <a:defRPr sz="1800"/>
            </a:lvl2pPr>
            <a:lvl3pPr marL="877096" indent="0">
              <a:buNone/>
              <a:defRPr sz="1600"/>
            </a:lvl3pPr>
            <a:lvl4pPr marL="1315642" indent="0">
              <a:buNone/>
              <a:defRPr sz="1400"/>
            </a:lvl4pPr>
            <a:lvl5pPr marL="1754197" indent="0">
              <a:buNone/>
              <a:defRPr sz="1400"/>
            </a:lvl5pPr>
            <a:lvl6pPr marL="2192756" indent="0">
              <a:buNone/>
              <a:defRPr sz="1400"/>
            </a:lvl6pPr>
            <a:lvl7pPr marL="2631305" indent="0">
              <a:buNone/>
              <a:defRPr sz="1400"/>
            </a:lvl7pPr>
            <a:lvl8pPr marL="3069852" indent="0">
              <a:buNone/>
              <a:defRPr sz="1400"/>
            </a:lvl8pPr>
            <a:lvl9pPr marL="3508405" indent="0">
              <a:buNone/>
              <a:defRPr sz="1400"/>
            </a:lvl9pPr>
          </a:lstStyle>
          <a:p>
            <a:pPr lvl="0"/>
            <a:r>
              <a:rPr lang="en-US"/>
              <a:t>Click to edit Master text styles</a:t>
            </a:r>
          </a:p>
        </p:txBody>
      </p:sp>
    </p:spTree>
    <p:extLst>
      <p:ext uri="{BB962C8B-B14F-4D97-AF65-F5344CB8AC3E}">
        <p14:creationId xmlns:p14="http://schemas.microsoft.com/office/powerpoint/2010/main" val="3403155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1130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7962" y="1522754"/>
            <a:ext cx="4758191" cy="50846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54377" y="1522754"/>
            <a:ext cx="4760048" cy="50846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48695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63"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38514" indent="0">
              <a:buNone/>
              <a:defRPr sz="2100" b="1"/>
            </a:lvl2pPr>
            <a:lvl3pPr marL="877096" indent="0">
              <a:buNone/>
              <a:defRPr sz="1800" b="1"/>
            </a:lvl3pPr>
            <a:lvl4pPr marL="1315642" indent="0">
              <a:buNone/>
              <a:defRPr sz="1600" b="1"/>
            </a:lvl4pPr>
            <a:lvl5pPr marL="1754197" indent="0">
              <a:buNone/>
              <a:defRPr sz="1600" b="1"/>
            </a:lvl5pPr>
            <a:lvl6pPr marL="2192756" indent="0">
              <a:buNone/>
              <a:defRPr sz="1600" b="1"/>
            </a:lvl6pPr>
            <a:lvl7pPr marL="2631305" indent="0">
              <a:buNone/>
              <a:defRPr sz="1600" b="1"/>
            </a:lvl7pPr>
            <a:lvl8pPr marL="3069852" indent="0">
              <a:buNone/>
              <a:defRPr sz="1600" b="1"/>
            </a:lvl8pPr>
            <a:lvl9pPr marL="3508405"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38514" indent="0">
              <a:buNone/>
              <a:defRPr sz="2100" b="1"/>
            </a:lvl2pPr>
            <a:lvl3pPr marL="877096" indent="0">
              <a:buNone/>
              <a:defRPr sz="1800" b="1"/>
            </a:lvl3pPr>
            <a:lvl4pPr marL="1315642" indent="0">
              <a:buNone/>
              <a:defRPr sz="1600" b="1"/>
            </a:lvl4pPr>
            <a:lvl5pPr marL="1754197" indent="0">
              <a:buNone/>
              <a:defRPr sz="1600" b="1"/>
            </a:lvl5pPr>
            <a:lvl6pPr marL="2192756" indent="0">
              <a:buNone/>
              <a:defRPr sz="1600" b="1"/>
            </a:lvl6pPr>
            <a:lvl7pPr marL="2631305" indent="0">
              <a:buNone/>
              <a:defRPr sz="1600" b="1"/>
            </a:lvl7pPr>
            <a:lvl8pPr marL="3069852" indent="0">
              <a:buNone/>
              <a:defRPr sz="1600" b="1"/>
            </a:lvl8pPr>
            <a:lvl9pPr marL="35084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486770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76" y="5292725"/>
            <a:ext cx="6416675" cy="6254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095776" y="676275"/>
            <a:ext cx="6416675" cy="4535488"/>
          </a:xfrm>
        </p:spPr>
        <p:txBody>
          <a:bodyPr/>
          <a:lstStyle>
            <a:lvl1pPr marL="0" indent="0">
              <a:buNone/>
              <a:defRPr sz="3200"/>
            </a:lvl1pPr>
            <a:lvl2pPr marL="438514" indent="0">
              <a:buNone/>
              <a:defRPr sz="2900"/>
            </a:lvl2pPr>
            <a:lvl3pPr marL="877096" indent="0">
              <a:buNone/>
              <a:defRPr sz="2400"/>
            </a:lvl3pPr>
            <a:lvl4pPr marL="1315642" indent="0">
              <a:buNone/>
              <a:defRPr sz="2100"/>
            </a:lvl4pPr>
            <a:lvl5pPr marL="1754197" indent="0">
              <a:buNone/>
              <a:defRPr sz="2100"/>
            </a:lvl5pPr>
            <a:lvl6pPr marL="2192756" indent="0">
              <a:buNone/>
              <a:defRPr sz="2100"/>
            </a:lvl6pPr>
            <a:lvl7pPr marL="2631305" indent="0">
              <a:buNone/>
              <a:defRPr sz="2100"/>
            </a:lvl7pPr>
            <a:lvl8pPr marL="3069852" indent="0">
              <a:buNone/>
              <a:defRPr sz="2100"/>
            </a:lvl8pPr>
            <a:lvl9pPr marL="3508405" indent="0">
              <a:buNone/>
              <a:defRPr sz="2100"/>
            </a:lvl9pPr>
          </a:lstStyle>
          <a:p>
            <a:pPr lvl="0"/>
            <a:endParaRPr lang="en-US" noProof="0"/>
          </a:p>
        </p:txBody>
      </p:sp>
      <p:sp>
        <p:nvSpPr>
          <p:cNvPr id="4" name="Text Placeholder 3"/>
          <p:cNvSpPr>
            <a:spLocks noGrp="1"/>
          </p:cNvSpPr>
          <p:nvPr>
            <p:ph type="body" sz="half" idx="2"/>
          </p:nvPr>
        </p:nvSpPr>
        <p:spPr>
          <a:xfrm>
            <a:off x="2095776" y="5918201"/>
            <a:ext cx="6416675" cy="887413"/>
          </a:xfrm>
        </p:spPr>
        <p:txBody>
          <a:bodyPr/>
          <a:lstStyle>
            <a:lvl1pPr marL="0" indent="0">
              <a:buNone/>
              <a:defRPr sz="1400"/>
            </a:lvl1pPr>
            <a:lvl2pPr marL="438514" indent="0">
              <a:buNone/>
              <a:defRPr sz="1300"/>
            </a:lvl2pPr>
            <a:lvl3pPr marL="877096" indent="0">
              <a:buNone/>
              <a:defRPr sz="1000"/>
            </a:lvl3pPr>
            <a:lvl4pPr marL="1315642" indent="0">
              <a:buNone/>
              <a:defRPr sz="900"/>
            </a:lvl4pPr>
            <a:lvl5pPr marL="1754197" indent="0">
              <a:buNone/>
              <a:defRPr sz="900"/>
            </a:lvl5pPr>
            <a:lvl6pPr marL="2192756" indent="0">
              <a:buNone/>
              <a:defRPr sz="900"/>
            </a:lvl6pPr>
            <a:lvl7pPr marL="2631305" indent="0">
              <a:buNone/>
              <a:defRPr sz="900"/>
            </a:lvl7pPr>
            <a:lvl8pPr marL="3069852" indent="0">
              <a:buNone/>
              <a:defRPr sz="900"/>
            </a:lvl8pPr>
            <a:lvl9pPr marL="3508405" indent="0">
              <a:buNone/>
              <a:defRPr sz="900"/>
            </a:lvl9pPr>
          </a:lstStyle>
          <a:p>
            <a:pPr lvl="0"/>
            <a:r>
              <a:rPr lang="en-US"/>
              <a:t>Click to edit Master text styles</a:t>
            </a:r>
          </a:p>
        </p:txBody>
      </p:sp>
    </p:spTree>
    <p:extLst>
      <p:ext uri="{BB962C8B-B14F-4D97-AF65-F5344CB8AC3E}">
        <p14:creationId xmlns:p14="http://schemas.microsoft.com/office/powerpoint/2010/main" val="26966689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73794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6140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Click to edit Master title style</a:t>
            </a:r>
            <a:endParaRPr lang="it-IT"/>
          </a:p>
        </p:txBody>
      </p:sp>
      <p:sp>
        <p:nvSpPr>
          <p:cNvPr id="3" name="Segnaposto data 2">
            <a:extLst>
              <a:ext uri="{FF2B5EF4-FFF2-40B4-BE49-F238E27FC236}">
                <a16:creationId xmlns="" xmlns:a16="http://schemas.microsoft.com/office/drawing/2014/main" id="{D42268DA-FA2B-46B1-9D7F-AB43D3E6B77D}"/>
              </a:ext>
            </a:extLst>
          </p:cNvPr>
          <p:cNvSpPr>
            <a:spLocks noGrp="1"/>
          </p:cNvSpPr>
          <p:nvPr>
            <p:ph type="dt" sz="half" idx="10"/>
          </p:nvPr>
        </p:nvSpPr>
        <p:spPr>
          <a:xfrm>
            <a:off x="534988" y="7008813"/>
            <a:ext cx="2495550" cy="401637"/>
          </a:xfrm>
          <a:prstGeom prst="rect">
            <a:avLst/>
          </a:prstGeom>
        </p:spPr>
        <p:txBody>
          <a:bodyPr vert="horz" wrap="square" lIns="91328" tIns="45665" rIns="91328" bIns="45665" numCol="1" anchor="t" anchorCtr="0" compatLnSpc="1">
            <a:prstTxWarp prst="textNoShape">
              <a:avLst/>
            </a:prstTxWarp>
          </a:bodyPr>
          <a:lstStyle>
            <a:lvl1pPr defTabSz="912813" eaLnBrk="1" hangingPunct="1">
              <a:defRPr/>
            </a:lvl1pPr>
          </a:lstStyle>
          <a:p>
            <a:fld id="{94CF5D28-8D4A-4BF3-B2DD-51B72D84698E}" type="datetimeFigureOut">
              <a:rPr lang="it-IT" altLang="en-US"/>
              <a:pPr/>
              <a:t>22/07/2018</a:t>
            </a:fld>
            <a:endParaRPr lang="it-IT" altLang="en-US"/>
          </a:p>
        </p:txBody>
      </p:sp>
      <p:sp>
        <p:nvSpPr>
          <p:cNvPr id="4" name="Segnaposto piè di pagina 3">
            <a:extLst>
              <a:ext uri="{FF2B5EF4-FFF2-40B4-BE49-F238E27FC236}">
                <a16:creationId xmlns="" xmlns:a16="http://schemas.microsoft.com/office/drawing/2014/main" id="{7356810A-BFF0-4F1E-A4E2-9D7C489E12B0}"/>
              </a:ext>
            </a:extLst>
          </p:cNvPr>
          <p:cNvSpPr>
            <a:spLocks noGrp="1"/>
          </p:cNvSpPr>
          <p:nvPr>
            <p:ph type="ftr" sz="quarter" idx="11"/>
          </p:nvPr>
        </p:nvSpPr>
        <p:spPr>
          <a:xfrm>
            <a:off x="3652838" y="7008813"/>
            <a:ext cx="3387725" cy="401637"/>
          </a:xfrm>
          <a:prstGeom prst="rect">
            <a:avLst/>
          </a:prstGeom>
        </p:spPr>
        <p:txBody>
          <a:bodyPr vert="horz" wrap="square" lIns="91328" tIns="45665" rIns="91328" bIns="45665" numCol="1" anchor="t" anchorCtr="0" compatLnSpc="1">
            <a:prstTxWarp prst="textNoShape">
              <a:avLst/>
            </a:prstTxWarp>
          </a:bodyPr>
          <a:lstStyle>
            <a:lvl1pPr defTabSz="912813" eaLnBrk="1" hangingPunct="1">
              <a:defRPr/>
            </a:lvl1pPr>
          </a:lstStyle>
          <a:p>
            <a:endParaRPr lang="it-IT" altLang="en-US"/>
          </a:p>
        </p:txBody>
      </p:sp>
      <p:sp>
        <p:nvSpPr>
          <p:cNvPr id="5" name="Segnaposto numero diapositiva 4">
            <a:extLst>
              <a:ext uri="{FF2B5EF4-FFF2-40B4-BE49-F238E27FC236}">
                <a16:creationId xmlns="" xmlns:a16="http://schemas.microsoft.com/office/drawing/2014/main" id="{0EE7FC4D-BCB9-4F24-9AE3-7AA1595A8C52}"/>
              </a:ext>
            </a:extLst>
          </p:cNvPr>
          <p:cNvSpPr>
            <a:spLocks noGrp="1"/>
          </p:cNvSpPr>
          <p:nvPr>
            <p:ph type="sldNum" sz="quarter" idx="12"/>
          </p:nvPr>
        </p:nvSpPr>
        <p:spPr>
          <a:xfrm>
            <a:off x="7662863" y="7008813"/>
            <a:ext cx="2495550" cy="401637"/>
          </a:xfrm>
          <a:prstGeom prst="rect">
            <a:avLst/>
          </a:prstGeom>
        </p:spPr>
        <p:txBody>
          <a:bodyPr vert="horz" wrap="square" lIns="91328" tIns="45665" rIns="91328" bIns="45665" numCol="1" anchor="t" anchorCtr="0" compatLnSpc="1">
            <a:prstTxWarp prst="textNoShape">
              <a:avLst/>
            </a:prstTxWarp>
          </a:bodyPr>
          <a:lstStyle>
            <a:lvl1pPr defTabSz="912813" eaLnBrk="1" hangingPunct="1">
              <a:defRPr/>
            </a:lvl1pPr>
          </a:lstStyle>
          <a:p>
            <a:fld id="{17CD1354-B902-4F81-BA92-E2809B992C8D}" type="slidenum">
              <a:rPr lang="it-IT" altLang="en-US"/>
              <a:pPr/>
              <a:t>‹#›</a:t>
            </a:fld>
            <a:endParaRPr lang="it-IT" altLang="en-US"/>
          </a:p>
        </p:txBody>
      </p:sp>
    </p:spTree>
    <p:extLst>
      <p:ext uri="{BB962C8B-B14F-4D97-AF65-F5344CB8AC3E}">
        <p14:creationId xmlns:p14="http://schemas.microsoft.com/office/powerpoint/2010/main" val="34410178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9434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5" y="1600424"/>
            <a:ext cx="9696450" cy="5006975"/>
          </a:xfrm>
        </p:spPr>
        <p:txBody>
          <a:bodyPr/>
          <a:lstStyle>
            <a:lvl1pPr marL="376714" indent="-376714">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2906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853283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89" y="4859563"/>
            <a:ext cx="909002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789" y="3205166"/>
            <a:ext cx="9090025" cy="1654175"/>
          </a:xfrm>
        </p:spPr>
        <p:txBody>
          <a:bodyPr anchor="b"/>
          <a:lstStyle>
            <a:lvl1pPr marL="0" indent="0">
              <a:buNone/>
              <a:defRPr sz="2100"/>
            </a:lvl1pPr>
            <a:lvl2pPr marL="440998" indent="0">
              <a:buNone/>
              <a:defRPr sz="1800"/>
            </a:lvl2pPr>
            <a:lvl3pPr marL="882057" indent="0">
              <a:buNone/>
              <a:defRPr sz="1600"/>
            </a:lvl3pPr>
            <a:lvl4pPr marL="1323093" indent="0">
              <a:buNone/>
              <a:defRPr sz="1400"/>
            </a:lvl4pPr>
            <a:lvl5pPr marL="1764131" indent="0">
              <a:buNone/>
              <a:defRPr sz="1400"/>
            </a:lvl5pPr>
            <a:lvl6pPr marL="2205182" indent="0">
              <a:buNone/>
              <a:defRPr sz="1400"/>
            </a:lvl6pPr>
            <a:lvl7pPr marL="2646206" indent="0">
              <a:buNone/>
              <a:defRPr sz="1400"/>
            </a:lvl7pPr>
            <a:lvl8pPr marL="3087235" indent="0">
              <a:buNone/>
              <a:defRPr sz="1400"/>
            </a:lvl8pPr>
            <a:lvl9pPr marL="3528274" indent="0">
              <a:buNone/>
              <a:defRPr sz="1400"/>
            </a:lvl9pPr>
          </a:lstStyle>
          <a:p>
            <a:pPr lvl="0"/>
            <a:r>
              <a:rPr lang="en-US"/>
              <a:t>Click to edit Master text styles</a:t>
            </a:r>
          </a:p>
        </p:txBody>
      </p:sp>
    </p:spTree>
    <p:extLst>
      <p:ext uri="{BB962C8B-B14F-4D97-AF65-F5344CB8AC3E}">
        <p14:creationId xmlns:p14="http://schemas.microsoft.com/office/powerpoint/2010/main" val="13954173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601998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26"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40998" indent="0">
              <a:buNone/>
              <a:defRPr sz="2100" b="1"/>
            </a:lvl2pPr>
            <a:lvl3pPr marL="882057" indent="0">
              <a:buNone/>
              <a:defRPr sz="1800" b="1"/>
            </a:lvl3pPr>
            <a:lvl4pPr marL="1323093" indent="0">
              <a:buNone/>
              <a:defRPr sz="1600" b="1"/>
            </a:lvl4pPr>
            <a:lvl5pPr marL="1764131" indent="0">
              <a:buNone/>
              <a:defRPr sz="1600" b="1"/>
            </a:lvl5pPr>
            <a:lvl6pPr marL="2205182" indent="0">
              <a:buNone/>
              <a:defRPr sz="1600" b="1"/>
            </a:lvl6pPr>
            <a:lvl7pPr marL="2646206" indent="0">
              <a:buNone/>
              <a:defRPr sz="1600" b="1"/>
            </a:lvl7pPr>
            <a:lvl8pPr marL="3087235" indent="0">
              <a:buNone/>
              <a:defRPr sz="1600" b="1"/>
            </a:lvl8pPr>
            <a:lvl9pPr marL="352827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40998" indent="0">
              <a:buNone/>
              <a:defRPr sz="2100" b="1"/>
            </a:lvl2pPr>
            <a:lvl3pPr marL="882057" indent="0">
              <a:buNone/>
              <a:defRPr sz="1800" b="1"/>
            </a:lvl3pPr>
            <a:lvl4pPr marL="1323093" indent="0">
              <a:buNone/>
              <a:defRPr sz="1600" b="1"/>
            </a:lvl4pPr>
            <a:lvl5pPr marL="1764131" indent="0">
              <a:buNone/>
              <a:defRPr sz="1600" b="1"/>
            </a:lvl5pPr>
            <a:lvl6pPr marL="2205182" indent="0">
              <a:buNone/>
              <a:defRPr sz="1600" b="1"/>
            </a:lvl6pPr>
            <a:lvl7pPr marL="2646206" indent="0">
              <a:buNone/>
              <a:defRPr sz="1600" b="1"/>
            </a:lvl7pPr>
            <a:lvl8pPr marL="3087235" indent="0">
              <a:buNone/>
              <a:defRPr sz="1600" b="1"/>
            </a:lvl8pPr>
            <a:lvl9pPr marL="352827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69045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2"/>
            <a:ext cx="9624060" cy="126021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15947" indent="0">
              <a:buNone/>
              <a:defRPr sz="2300" b="1"/>
            </a:lvl2pPr>
            <a:lvl3pPr marL="1031886" indent="0">
              <a:buNone/>
              <a:defRPr sz="2100" b="1"/>
            </a:lvl3pPr>
            <a:lvl4pPr marL="1547830" indent="0">
              <a:buNone/>
              <a:defRPr sz="1800" b="1"/>
            </a:lvl4pPr>
            <a:lvl5pPr marL="2063785" indent="0">
              <a:buNone/>
              <a:defRPr sz="1800" b="1"/>
            </a:lvl5pPr>
            <a:lvl6pPr marL="2579722" indent="0">
              <a:buNone/>
              <a:defRPr sz="1800" b="1"/>
            </a:lvl6pPr>
            <a:lvl7pPr marL="3095661" indent="0">
              <a:buNone/>
              <a:defRPr sz="1800" b="1"/>
            </a:lvl7pPr>
            <a:lvl8pPr marL="3611614" indent="0">
              <a:buNone/>
              <a:defRPr sz="1800" b="1"/>
            </a:lvl8pPr>
            <a:lvl9pPr marL="4127557" indent="0">
              <a:buNone/>
              <a:defRPr sz="1800"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171" y="1692533"/>
            <a:ext cx="4726631" cy="705367"/>
          </a:xfrm>
        </p:spPr>
        <p:txBody>
          <a:bodyPr anchor="b"/>
          <a:lstStyle>
            <a:lvl1pPr marL="0" indent="0">
              <a:buNone/>
              <a:defRPr sz="2700" b="1"/>
            </a:lvl1pPr>
            <a:lvl2pPr marL="515947" indent="0">
              <a:buNone/>
              <a:defRPr sz="2300" b="1"/>
            </a:lvl2pPr>
            <a:lvl3pPr marL="1031886" indent="0">
              <a:buNone/>
              <a:defRPr sz="2100" b="1"/>
            </a:lvl3pPr>
            <a:lvl4pPr marL="1547830" indent="0">
              <a:buNone/>
              <a:defRPr sz="1800" b="1"/>
            </a:lvl4pPr>
            <a:lvl5pPr marL="2063785" indent="0">
              <a:buNone/>
              <a:defRPr sz="1800" b="1"/>
            </a:lvl5pPr>
            <a:lvl6pPr marL="2579722" indent="0">
              <a:buNone/>
              <a:defRPr sz="1800" b="1"/>
            </a:lvl6pPr>
            <a:lvl7pPr marL="3095661" indent="0">
              <a:buNone/>
              <a:defRPr sz="1800" b="1"/>
            </a:lvl7pPr>
            <a:lvl8pPr marL="3611614" indent="0">
              <a:buNone/>
              <a:defRPr sz="1800" b="1"/>
            </a:lvl8pPr>
            <a:lvl9pPr marL="4127557"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432171"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42492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39" y="5292725"/>
            <a:ext cx="6416675" cy="6254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095739" y="676275"/>
            <a:ext cx="6416675" cy="4535488"/>
          </a:xfrm>
        </p:spPr>
        <p:txBody>
          <a:bodyPr/>
          <a:lstStyle>
            <a:lvl1pPr marL="0" indent="0">
              <a:buNone/>
              <a:defRPr sz="3200"/>
            </a:lvl1pPr>
            <a:lvl2pPr marL="440998" indent="0">
              <a:buNone/>
              <a:defRPr sz="2900"/>
            </a:lvl2pPr>
            <a:lvl3pPr marL="882057" indent="0">
              <a:buNone/>
              <a:defRPr sz="2400"/>
            </a:lvl3pPr>
            <a:lvl4pPr marL="1323093" indent="0">
              <a:buNone/>
              <a:defRPr sz="2100"/>
            </a:lvl4pPr>
            <a:lvl5pPr marL="1764131" indent="0">
              <a:buNone/>
              <a:defRPr sz="2100"/>
            </a:lvl5pPr>
            <a:lvl6pPr marL="2205182" indent="0">
              <a:buNone/>
              <a:defRPr sz="2100"/>
            </a:lvl6pPr>
            <a:lvl7pPr marL="2646206" indent="0">
              <a:buNone/>
              <a:defRPr sz="2100"/>
            </a:lvl7pPr>
            <a:lvl8pPr marL="3087235" indent="0">
              <a:buNone/>
              <a:defRPr sz="2100"/>
            </a:lvl8pPr>
            <a:lvl9pPr marL="3528274" indent="0">
              <a:buNone/>
              <a:defRPr sz="2100"/>
            </a:lvl9pPr>
          </a:lstStyle>
          <a:p>
            <a:pPr lvl="0"/>
            <a:endParaRPr lang="en-US" noProof="0"/>
          </a:p>
        </p:txBody>
      </p:sp>
      <p:sp>
        <p:nvSpPr>
          <p:cNvPr id="4" name="Text Placeholder 3"/>
          <p:cNvSpPr>
            <a:spLocks noGrp="1"/>
          </p:cNvSpPr>
          <p:nvPr>
            <p:ph type="body" sz="half" idx="2"/>
          </p:nvPr>
        </p:nvSpPr>
        <p:spPr>
          <a:xfrm>
            <a:off x="2095739" y="5918201"/>
            <a:ext cx="6416675" cy="887413"/>
          </a:xfrm>
        </p:spPr>
        <p:txBody>
          <a:bodyPr/>
          <a:lstStyle>
            <a:lvl1pPr marL="0" indent="0">
              <a:buNone/>
              <a:defRPr sz="1400"/>
            </a:lvl1pPr>
            <a:lvl2pPr marL="440998" indent="0">
              <a:buNone/>
              <a:defRPr sz="1300"/>
            </a:lvl2pPr>
            <a:lvl3pPr marL="882057" indent="0">
              <a:buNone/>
              <a:defRPr sz="1000"/>
            </a:lvl3pPr>
            <a:lvl4pPr marL="1323093" indent="0">
              <a:buNone/>
              <a:defRPr sz="900"/>
            </a:lvl4pPr>
            <a:lvl5pPr marL="1764131" indent="0">
              <a:buNone/>
              <a:defRPr sz="900"/>
            </a:lvl5pPr>
            <a:lvl6pPr marL="2205182" indent="0">
              <a:buNone/>
              <a:defRPr sz="900"/>
            </a:lvl6pPr>
            <a:lvl7pPr marL="2646206" indent="0">
              <a:buNone/>
              <a:defRPr sz="900"/>
            </a:lvl7pPr>
            <a:lvl8pPr marL="3087235" indent="0">
              <a:buNone/>
              <a:defRPr sz="900"/>
            </a:lvl8pPr>
            <a:lvl9pPr marL="3528274" indent="0">
              <a:buNone/>
              <a:defRPr sz="900"/>
            </a:lvl9pPr>
          </a:lstStyle>
          <a:p>
            <a:pPr lvl="0"/>
            <a:r>
              <a:rPr lang="en-US"/>
              <a:t>Click to edit Master text styles</a:t>
            </a:r>
          </a:p>
        </p:txBody>
      </p:sp>
    </p:spTree>
    <p:extLst>
      <p:ext uri="{BB962C8B-B14F-4D97-AF65-F5344CB8AC3E}">
        <p14:creationId xmlns:p14="http://schemas.microsoft.com/office/powerpoint/2010/main" val="13448995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5550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46243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9152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5" y="1600472"/>
            <a:ext cx="9696450" cy="5006975"/>
          </a:xfrm>
        </p:spPr>
        <p:txBody>
          <a:bodyPr/>
          <a:lstStyle>
            <a:lvl1pPr marL="373802" indent="-373802">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1336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064864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40" y="4859612"/>
            <a:ext cx="909002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840" y="3205166"/>
            <a:ext cx="9090025" cy="1654175"/>
          </a:xfrm>
        </p:spPr>
        <p:txBody>
          <a:bodyPr anchor="b"/>
          <a:lstStyle>
            <a:lvl1pPr marL="0" indent="0">
              <a:buNone/>
              <a:defRPr sz="2100"/>
            </a:lvl1pPr>
            <a:lvl2pPr marL="437590" indent="0">
              <a:buNone/>
              <a:defRPr sz="1800"/>
            </a:lvl2pPr>
            <a:lvl3pPr marL="875248" indent="0">
              <a:buNone/>
              <a:defRPr sz="1600"/>
            </a:lvl3pPr>
            <a:lvl4pPr marL="1312859" indent="0">
              <a:buNone/>
              <a:defRPr sz="1400"/>
            </a:lvl4pPr>
            <a:lvl5pPr marL="1750489" indent="0">
              <a:buNone/>
              <a:defRPr sz="1400"/>
            </a:lvl5pPr>
            <a:lvl6pPr marL="2188118" indent="0">
              <a:buNone/>
              <a:defRPr sz="1400"/>
            </a:lvl6pPr>
            <a:lvl7pPr marL="2625739" indent="0">
              <a:buNone/>
              <a:defRPr sz="1400"/>
            </a:lvl7pPr>
            <a:lvl8pPr marL="3063358" indent="0">
              <a:buNone/>
              <a:defRPr sz="1400"/>
            </a:lvl8pPr>
            <a:lvl9pPr marL="3500984" indent="0">
              <a:buNone/>
              <a:defRPr sz="1400"/>
            </a:lvl9pPr>
          </a:lstStyle>
          <a:p>
            <a:pPr lvl="0"/>
            <a:r>
              <a:rPr lang="en-US"/>
              <a:t>Click to edit Master text styles</a:t>
            </a:r>
          </a:p>
        </p:txBody>
      </p:sp>
    </p:spTree>
    <p:extLst>
      <p:ext uri="{BB962C8B-B14F-4D97-AF65-F5344CB8AC3E}">
        <p14:creationId xmlns:p14="http://schemas.microsoft.com/office/powerpoint/2010/main" val="14556021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407112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78"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37590" indent="0">
              <a:buNone/>
              <a:defRPr sz="2100" b="1"/>
            </a:lvl2pPr>
            <a:lvl3pPr marL="875248" indent="0">
              <a:buNone/>
              <a:defRPr sz="1800" b="1"/>
            </a:lvl3pPr>
            <a:lvl4pPr marL="1312859" indent="0">
              <a:buNone/>
              <a:defRPr sz="1600" b="1"/>
            </a:lvl4pPr>
            <a:lvl5pPr marL="1750489" indent="0">
              <a:buNone/>
              <a:defRPr sz="1600" b="1"/>
            </a:lvl5pPr>
            <a:lvl6pPr marL="2188118" indent="0">
              <a:buNone/>
              <a:defRPr sz="1600" b="1"/>
            </a:lvl6pPr>
            <a:lvl7pPr marL="2625739" indent="0">
              <a:buNone/>
              <a:defRPr sz="1600" b="1"/>
            </a:lvl7pPr>
            <a:lvl8pPr marL="3063358" indent="0">
              <a:buNone/>
              <a:defRPr sz="1600" b="1"/>
            </a:lvl8pPr>
            <a:lvl9pPr marL="350098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37590" indent="0">
              <a:buNone/>
              <a:defRPr sz="2100" b="1"/>
            </a:lvl2pPr>
            <a:lvl3pPr marL="875248" indent="0">
              <a:buNone/>
              <a:defRPr sz="1800" b="1"/>
            </a:lvl3pPr>
            <a:lvl4pPr marL="1312859" indent="0">
              <a:buNone/>
              <a:defRPr sz="1600" b="1"/>
            </a:lvl4pPr>
            <a:lvl5pPr marL="1750489" indent="0">
              <a:buNone/>
              <a:defRPr sz="1600" b="1"/>
            </a:lvl5pPr>
            <a:lvl6pPr marL="2188118" indent="0">
              <a:buNone/>
              <a:defRPr sz="1600" b="1"/>
            </a:lvl6pPr>
            <a:lvl7pPr marL="2625739" indent="0">
              <a:buNone/>
              <a:defRPr sz="1600" b="1"/>
            </a:lvl7pPr>
            <a:lvl8pPr marL="3063358" indent="0">
              <a:buNone/>
              <a:defRPr sz="1600" b="1"/>
            </a:lvl8pPr>
            <a:lvl9pPr marL="35009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851602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90" y="5292725"/>
            <a:ext cx="6416675" cy="6254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095790" y="676275"/>
            <a:ext cx="6416675" cy="4535488"/>
          </a:xfrm>
        </p:spPr>
        <p:txBody>
          <a:bodyPr/>
          <a:lstStyle>
            <a:lvl1pPr marL="0" indent="0">
              <a:buNone/>
              <a:defRPr sz="3200"/>
            </a:lvl1pPr>
            <a:lvl2pPr marL="437590" indent="0">
              <a:buNone/>
              <a:defRPr sz="2900"/>
            </a:lvl2pPr>
            <a:lvl3pPr marL="875248" indent="0">
              <a:buNone/>
              <a:defRPr sz="2400"/>
            </a:lvl3pPr>
            <a:lvl4pPr marL="1312859" indent="0">
              <a:buNone/>
              <a:defRPr sz="2100"/>
            </a:lvl4pPr>
            <a:lvl5pPr marL="1750489" indent="0">
              <a:buNone/>
              <a:defRPr sz="2100"/>
            </a:lvl5pPr>
            <a:lvl6pPr marL="2188118" indent="0">
              <a:buNone/>
              <a:defRPr sz="2100"/>
            </a:lvl6pPr>
            <a:lvl7pPr marL="2625739" indent="0">
              <a:buNone/>
              <a:defRPr sz="2100"/>
            </a:lvl7pPr>
            <a:lvl8pPr marL="3063358" indent="0">
              <a:buNone/>
              <a:defRPr sz="2100"/>
            </a:lvl8pPr>
            <a:lvl9pPr marL="3500984" indent="0">
              <a:buNone/>
              <a:defRPr sz="2100"/>
            </a:lvl9pPr>
          </a:lstStyle>
          <a:p>
            <a:pPr lvl="0"/>
            <a:endParaRPr lang="en-US" noProof="0"/>
          </a:p>
        </p:txBody>
      </p:sp>
      <p:sp>
        <p:nvSpPr>
          <p:cNvPr id="4" name="Text Placeholder 3"/>
          <p:cNvSpPr>
            <a:spLocks noGrp="1"/>
          </p:cNvSpPr>
          <p:nvPr>
            <p:ph type="body" sz="half" idx="2"/>
          </p:nvPr>
        </p:nvSpPr>
        <p:spPr>
          <a:xfrm>
            <a:off x="2095790" y="5918201"/>
            <a:ext cx="6416675" cy="887413"/>
          </a:xfrm>
        </p:spPr>
        <p:txBody>
          <a:bodyPr/>
          <a:lstStyle>
            <a:lvl1pPr marL="0" indent="0">
              <a:buNone/>
              <a:defRPr sz="1400"/>
            </a:lvl1pPr>
            <a:lvl2pPr marL="437590" indent="0">
              <a:buNone/>
              <a:defRPr sz="1300"/>
            </a:lvl2pPr>
            <a:lvl3pPr marL="875248" indent="0">
              <a:buNone/>
              <a:defRPr sz="1000"/>
            </a:lvl3pPr>
            <a:lvl4pPr marL="1312859" indent="0">
              <a:buNone/>
              <a:defRPr sz="900"/>
            </a:lvl4pPr>
            <a:lvl5pPr marL="1750489" indent="0">
              <a:buNone/>
              <a:defRPr sz="900"/>
            </a:lvl5pPr>
            <a:lvl6pPr marL="2188118" indent="0">
              <a:buNone/>
              <a:defRPr sz="900"/>
            </a:lvl6pPr>
            <a:lvl7pPr marL="2625739" indent="0">
              <a:buNone/>
              <a:defRPr sz="900"/>
            </a:lvl7pPr>
            <a:lvl8pPr marL="3063358" indent="0">
              <a:buNone/>
              <a:defRPr sz="900"/>
            </a:lvl8pPr>
            <a:lvl9pPr marL="3500984" indent="0">
              <a:buNone/>
              <a:defRPr sz="900"/>
            </a:lvl9pPr>
          </a:lstStyle>
          <a:p>
            <a:pPr lvl="0"/>
            <a:r>
              <a:rPr lang="en-US"/>
              <a:t>Click to edit Master text styles</a:t>
            </a:r>
          </a:p>
        </p:txBody>
      </p:sp>
    </p:spTree>
    <p:extLst>
      <p:ext uri="{BB962C8B-B14F-4D97-AF65-F5344CB8AC3E}">
        <p14:creationId xmlns:p14="http://schemas.microsoft.com/office/powerpoint/2010/main" val="28967674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8561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369528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09067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4480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Tree>
    <p:extLst>
      <p:ext uri="{BB962C8B-B14F-4D97-AF65-F5344CB8AC3E}">
        <p14:creationId xmlns:p14="http://schemas.microsoft.com/office/powerpoint/2010/main" val="20722329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21"/>
            <a:ext cx="9089390" cy="1501751"/>
          </a:xfrm>
        </p:spPr>
        <p:txBody>
          <a:bodyPr anchor="t"/>
          <a:lstStyle>
            <a:lvl1pPr algn="l">
              <a:defRPr sz="4600" b="1" cap="all"/>
            </a:lvl1pPr>
          </a:lstStyle>
          <a:p>
            <a:r>
              <a:rPr lang="fr-CH"/>
              <a:t>Click to edit Master title style</a:t>
            </a:r>
            <a:endParaRPr lang="en-US"/>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lvl1pPr>
            <a:lvl2pPr marL="520792" indent="0">
              <a:buNone/>
              <a:defRPr sz="2100"/>
            </a:lvl2pPr>
            <a:lvl3pPr marL="1041585" indent="0">
              <a:buNone/>
              <a:defRPr sz="1800"/>
            </a:lvl3pPr>
            <a:lvl4pPr marL="1562376" indent="0">
              <a:buNone/>
              <a:defRPr sz="1600"/>
            </a:lvl4pPr>
            <a:lvl5pPr marL="2083170" indent="0">
              <a:buNone/>
              <a:defRPr sz="1600"/>
            </a:lvl5pPr>
            <a:lvl6pPr marL="2603960" indent="0">
              <a:buNone/>
              <a:defRPr sz="1600"/>
            </a:lvl6pPr>
            <a:lvl7pPr marL="3124755" indent="0">
              <a:buNone/>
              <a:defRPr sz="1600"/>
            </a:lvl7pPr>
            <a:lvl8pPr marL="3645547" indent="0">
              <a:buNone/>
              <a:defRPr sz="1600"/>
            </a:lvl8pPr>
            <a:lvl9pPr marL="4166337" indent="0">
              <a:buNone/>
              <a:defRPr sz="1600"/>
            </a:lvl9pPr>
          </a:lstStyle>
          <a:p>
            <a:pPr lvl="0"/>
            <a:r>
              <a:rPr lang="fr-CH"/>
              <a:t>Click to edit Master text styles</a:t>
            </a:r>
          </a:p>
        </p:txBody>
      </p:sp>
    </p:spTree>
    <p:extLst>
      <p:ext uri="{BB962C8B-B14F-4D97-AF65-F5344CB8AC3E}">
        <p14:creationId xmlns:p14="http://schemas.microsoft.com/office/powerpoint/2010/main" val="211525882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547666" y="1654036"/>
            <a:ext cx="4674650" cy="479755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5400539" y="1654036"/>
            <a:ext cx="4676505" cy="479755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Tree>
    <p:extLst>
      <p:ext uri="{BB962C8B-B14F-4D97-AF65-F5344CB8AC3E}">
        <p14:creationId xmlns:p14="http://schemas.microsoft.com/office/powerpoint/2010/main" val="16465210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2"/>
            <a:ext cx="9624060" cy="1260211"/>
          </a:xfrm>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20792" indent="0">
              <a:buNone/>
              <a:defRPr sz="2300" b="1"/>
            </a:lvl2pPr>
            <a:lvl3pPr marL="1041585" indent="0">
              <a:buNone/>
              <a:defRPr sz="2100" b="1"/>
            </a:lvl3pPr>
            <a:lvl4pPr marL="1562376" indent="0">
              <a:buNone/>
              <a:defRPr sz="1800" b="1"/>
            </a:lvl4pPr>
            <a:lvl5pPr marL="2083170" indent="0">
              <a:buNone/>
              <a:defRPr sz="1800" b="1"/>
            </a:lvl5pPr>
            <a:lvl6pPr marL="2603960" indent="0">
              <a:buNone/>
              <a:defRPr sz="1800" b="1"/>
            </a:lvl6pPr>
            <a:lvl7pPr marL="3124755" indent="0">
              <a:buNone/>
              <a:defRPr sz="1800" b="1"/>
            </a:lvl7pPr>
            <a:lvl8pPr marL="3645547" indent="0">
              <a:buNone/>
              <a:defRPr sz="1800" b="1"/>
            </a:lvl8pPr>
            <a:lvl9pPr marL="4166337" indent="0">
              <a:buNone/>
              <a:defRPr sz="1800" b="1"/>
            </a:lvl9pPr>
          </a:lstStyle>
          <a:p>
            <a:pPr lvl="0"/>
            <a:r>
              <a:rPr lang="fr-CH"/>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5432109" y="1692533"/>
            <a:ext cx="4726631" cy="705367"/>
          </a:xfrm>
        </p:spPr>
        <p:txBody>
          <a:bodyPr anchor="b"/>
          <a:lstStyle>
            <a:lvl1pPr marL="0" indent="0">
              <a:buNone/>
              <a:defRPr sz="2700" b="1"/>
            </a:lvl1pPr>
            <a:lvl2pPr marL="520792" indent="0">
              <a:buNone/>
              <a:defRPr sz="2300" b="1"/>
            </a:lvl2pPr>
            <a:lvl3pPr marL="1041585" indent="0">
              <a:buNone/>
              <a:defRPr sz="2100" b="1"/>
            </a:lvl3pPr>
            <a:lvl4pPr marL="1562376" indent="0">
              <a:buNone/>
              <a:defRPr sz="1800" b="1"/>
            </a:lvl4pPr>
            <a:lvl5pPr marL="2083170" indent="0">
              <a:buNone/>
              <a:defRPr sz="1800" b="1"/>
            </a:lvl5pPr>
            <a:lvl6pPr marL="2603960" indent="0">
              <a:buNone/>
              <a:defRPr sz="1800" b="1"/>
            </a:lvl6pPr>
            <a:lvl7pPr marL="3124755" indent="0">
              <a:buNone/>
              <a:defRPr sz="1800" b="1"/>
            </a:lvl7pPr>
            <a:lvl8pPr marL="3645547" indent="0">
              <a:buNone/>
              <a:defRPr sz="1800" b="1"/>
            </a:lvl8pPr>
            <a:lvl9pPr marL="4166337" indent="0">
              <a:buNone/>
              <a:defRPr sz="1800" b="1"/>
            </a:lvl9pPr>
          </a:lstStyle>
          <a:p>
            <a:pPr lvl="0"/>
            <a:r>
              <a:rPr lang="fr-CH"/>
              <a:t>Click to edit Master text styles</a:t>
            </a:r>
          </a:p>
        </p:txBody>
      </p:sp>
      <p:sp>
        <p:nvSpPr>
          <p:cNvPr id="6" name="Content Placeholder 5"/>
          <p:cNvSpPr>
            <a:spLocks noGrp="1"/>
          </p:cNvSpPr>
          <p:nvPr>
            <p:ph sz="quarter" idx="4"/>
          </p:nvPr>
        </p:nvSpPr>
        <p:spPr>
          <a:xfrm>
            <a:off x="543210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Tree>
    <p:extLst>
      <p:ext uri="{BB962C8B-B14F-4D97-AF65-F5344CB8AC3E}">
        <p14:creationId xmlns:p14="http://schemas.microsoft.com/office/powerpoint/2010/main" val="8373131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Tree>
    <p:extLst>
      <p:ext uri="{BB962C8B-B14F-4D97-AF65-F5344CB8AC3E}">
        <p14:creationId xmlns:p14="http://schemas.microsoft.com/office/powerpoint/2010/main" val="67487653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9462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80" y="301050"/>
            <a:ext cx="3518055" cy="1281214"/>
          </a:xfrm>
        </p:spPr>
        <p:txBody>
          <a:bodyPr anchor="b"/>
          <a:lstStyle>
            <a:lvl1pPr algn="l">
              <a:defRPr sz="2300" b="1"/>
            </a:lvl1pPr>
          </a:lstStyle>
          <a:p>
            <a:r>
              <a:rPr lang="fr-CH"/>
              <a:t>Click to edit Master title style</a:t>
            </a:r>
            <a:endParaRPr lang="en-US"/>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534680" y="1582265"/>
            <a:ext cx="3518055" cy="5172114"/>
          </a:xfrm>
        </p:spPr>
        <p:txBody>
          <a:bodyPr/>
          <a:lstStyle>
            <a:lvl1pPr marL="0" indent="0">
              <a:buNone/>
              <a:defRPr sz="1600"/>
            </a:lvl1pPr>
            <a:lvl2pPr marL="520792" indent="0">
              <a:buNone/>
              <a:defRPr sz="1400"/>
            </a:lvl2pPr>
            <a:lvl3pPr marL="1041585" indent="0">
              <a:buNone/>
              <a:defRPr sz="1100"/>
            </a:lvl3pPr>
            <a:lvl4pPr marL="1562376" indent="0">
              <a:buNone/>
              <a:defRPr sz="1000"/>
            </a:lvl4pPr>
            <a:lvl5pPr marL="2083170" indent="0">
              <a:buNone/>
              <a:defRPr sz="1000"/>
            </a:lvl5pPr>
            <a:lvl6pPr marL="2603960" indent="0">
              <a:buNone/>
              <a:defRPr sz="1000"/>
            </a:lvl6pPr>
            <a:lvl7pPr marL="3124755" indent="0">
              <a:buNone/>
              <a:defRPr sz="1000"/>
            </a:lvl7pPr>
            <a:lvl8pPr marL="3645547" indent="0">
              <a:buNone/>
              <a:defRPr sz="1000"/>
            </a:lvl8pPr>
            <a:lvl9pPr marL="4166337" indent="0">
              <a:buNone/>
              <a:defRPr sz="1000"/>
            </a:lvl9pPr>
          </a:lstStyle>
          <a:p>
            <a:pPr lvl="0"/>
            <a:r>
              <a:rPr lang="fr-CH"/>
              <a:t>Click to edit Master text styles</a:t>
            </a:r>
          </a:p>
        </p:txBody>
      </p:sp>
    </p:spTree>
    <p:extLst>
      <p:ext uri="{BB962C8B-B14F-4D97-AF65-F5344CB8AC3E}">
        <p14:creationId xmlns:p14="http://schemas.microsoft.com/office/powerpoint/2010/main" val="36999991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fr-CH"/>
              <a:t>Click to edit Master title style</a:t>
            </a:r>
            <a:endParaRPr lang="en-US"/>
          </a:p>
        </p:txBody>
      </p:sp>
      <p:sp>
        <p:nvSpPr>
          <p:cNvPr id="3" name="Picture Placeholder 2"/>
          <p:cNvSpPr>
            <a:spLocks noGrp="1"/>
          </p:cNvSpPr>
          <p:nvPr>
            <p:ph type="pic" idx="1"/>
          </p:nvPr>
        </p:nvSpPr>
        <p:spPr>
          <a:xfrm>
            <a:off x="2095981" y="675613"/>
            <a:ext cx="6416040" cy="4536758"/>
          </a:xfrm>
        </p:spPr>
        <p:txBody>
          <a:bodyPr/>
          <a:lstStyle>
            <a:lvl1pPr marL="0" indent="0">
              <a:buNone/>
              <a:defRPr sz="3700"/>
            </a:lvl1pPr>
            <a:lvl2pPr marL="520792" indent="0">
              <a:buNone/>
              <a:defRPr sz="3200"/>
            </a:lvl2pPr>
            <a:lvl3pPr marL="1041585" indent="0">
              <a:buNone/>
              <a:defRPr sz="2700"/>
            </a:lvl3pPr>
            <a:lvl4pPr marL="1562376" indent="0">
              <a:buNone/>
              <a:defRPr sz="2300"/>
            </a:lvl4pPr>
            <a:lvl5pPr marL="2083170" indent="0">
              <a:buNone/>
              <a:defRPr sz="2300"/>
            </a:lvl5pPr>
            <a:lvl6pPr marL="2603960" indent="0">
              <a:buNone/>
              <a:defRPr sz="2300"/>
            </a:lvl6pPr>
            <a:lvl7pPr marL="3124755" indent="0">
              <a:buNone/>
              <a:defRPr sz="2300"/>
            </a:lvl7pPr>
            <a:lvl8pPr marL="3645547" indent="0">
              <a:buNone/>
              <a:defRPr sz="2300"/>
            </a:lvl8pPr>
            <a:lvl9pPr marL="4166337" indent="0">
              <a:buNone/>
              <a:defRPr sz="2300"/>
            </a:lvl9pPr>
          </a:lstStyle>
          <a:p>
            <a:pPr lvl="0"/>
            <a:endParaRPr lang="en-US" noProof="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0792" indent="0">
              <a:buNone/>
              <a:defRPr sz="1400"/>
            </a:lvl2pPr>
            <a:lvl3pPr marL="1041585" indent="0">
              <a:buNone/>
              <a:defRPr sz="1100"/>
            </a:lvl3pPr>
            <a:lvl4pPr marL="1562376" indent="0">
              <a:buNone/>
              <a:defRPr sz="1000"/>
            </a:lvl4pPr>
            <a:lvl5pPr marL="2083170" indent="0">
              <a:buNone/>
              <a:defRPr sz="1000"/>
            </a:lvl5pPr>
            <a:lvl6pPr marL="2603960" indent="0">
              <a:buNone/>
              <a:defRPr sz="1000"/>
            </a:lvl6pPr>
            <a:lvl7pPr marL="3124755" indent="0">
              <a:buNone/>
              <a:defRPr sz="1000"/>
            </a:lvl7pPr>
            <a:lvl8pPr marL="3645547" indent="0">
              <a:buNone/>
              <a:defRPr sz="1000"/>
            </a:lvl8pPr>
            <a:lvl9pPr marL="4166337" indent="0">
              <a:buNone/>
              <a:defRPr sz="1000"/>
            </a:lvl9pPr>
          </a:lstStyle>
          <a:p>
            <a:pPr lvl="0"/>
            <a:r>
              <a:rPr lang="fr-CH"/>
              <a:t>Click to edit Master text styles</a:t>
            </a:r>
          </a:p>
        </p:txBody>
      </p:sp>
    </p:spTree>
    <p:extLst>
      <p:ext uri="{BB962C8B-B14F-4D97-AF65-F5344CB8AC3E}">
        <p14:creationId xmlns:p14="http://schemas.microsoft.com/office/powerpoint/2010/main" val="1072180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66125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Tree>
    <p:extLst>
      <p:ext uri="{BB962C8B-B14F-4D97-AF65-F5344CB8AC3E}">
        <p14:creationId xmlns:p14="http://schemas.microsoft.com/office/powerpoint/2010/main" val="16486461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0"/>
            <a:ext cx="2673350" cy="6451578"/>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1" y="0"/>
            <a:ext cx="7841827" cy="6451578"/>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Tree>
    <p:extLst>
      <p:ext uri="{BB962C8B-B14F-4D97-AF65-F5344CB8AC3E}">
        <p14:creationId xmlns:p14="http://schemas.microsoft.com/office/powerpoint/2010/main" val="21331396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4670" y="302802"/>
            <a:ext cx="9624060" cy="1260211"/>
          </a:xfrm>
        </p:spPr>
        <p:txBody>
          <a:bodyPr/>
          <a:lstStyle/>
          <a:p>
            <a:r>
              <a:rPr lang="en-US"/>
              <a:t>Click to edit Master title style</a:t>
            </a:r>
            <a:endParaRPr lang="en-GB"/>
          </a:p>
        </p:txBody>
      </p:sp>
      <p:sp>
        <p:nvSpPr>
          <p:cNvPr id="3" name="Content Placeholder 2"/>
          <p:cNvSpPr>
            <a:spLocks noGrp="1"/>
          </p:cNvSpPr>
          <p:nvPr>
            <p:ph sz="quarter" idx="1"/>
          </p:nvPr>
        </p:nvSpPr>
        <p:spPr>
          <a:xfrm>
            <a:off x="534670" y="1764297"/>
            <a:ext cx="4722918" cy="2410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435812" y="1764297"/>
            <a:ext cx="4722918" cy="2410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534670" y="4342485"/>
            <a:ext cx="4722918" cy="24119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5435812" y="4342485"/>
            <a:ext cx="4722918" cy="24119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7502851"/>
      </p:ext>
    </p:extLst>
  </p:cSld>
  <p:clrMapOvr>
    <a:masterClrMapping/>
  </p:clrMapOvr>
  <p:transition spd="slow">
    <p:pull dir="rd"/>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9025" y="7118350"/>
            <a:ext cx="5905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8575" y="7145338"/>
            <a:ext cx="93821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6" name="Rectangle 2"/>
          <p:cNvSpPr>
            <a:spLocks noGrp="1" noChangeArrowheads="1"/>
          </p:cNvSpPr>
          <p:nvPr>
            <p:ph type="ctrTitle"/>
          </p:nvPr>
        </p:nvSpPr>
        <p:spPr>
          <a:xfrm>
            <a:off x="1305115" y="2271879"/>
            <a:ext cx="8421053" cy="827889"/>
          </a:xfrm>
        </p:spPr>
        <p:txBody>
          <a:bodyPr/>
          <a:lstStyle>
            <a:lvl1pPr>
              <a:defRPr/>
            </a:lvl1pPr>
          </a:lstStyle>
          <a:p>
            <a:pPr lvl="0"/>
            <a:r>
              <a:rPr lang="en-GB" noProof="0"/>
              <a:t>Click to edit Master title style</a:t>
            </a:r>
          </a:p>
        </p:txBody>
      </p:sp>
      <p:sp>
        <p:nvSpPr>
          <p:cNvPr id="169987" name="Rectangle 3"/>
          <p:cNvSpPr>
            <a:spLocks noGrp="1" noChangeArrowheads="1"/>
          </p:cNvSpPr>
          <p:nvPr>
            <p:ph type="subTitle" idx="1"/>
          </p:nvPr>
        </p:nvSpPr>
        <p:spPr>
          <a:xfrm>
            <a:off x="1305118" y="3463829"/>
            <a:ext cx="8335654" cy="1932323"/>
          </a:xfrm>
        </p:spPr>
        <p:txBody>
          <a:bodyPr/>
          <a:lstStyle>
            <a:lvl1pPr marL="0" indent="0">
              <a:buFont typeface="Wingdings" pitchFamily="2" charset="2"/>
              <a:buNone/>
              <a:defRPr sz="2300">
                <a:effectLst>
                  <a:outerShdw blurRad="38100" dist="38100" dir="2700000" algn="tl">
                    <a:srgbClr val="C0C0C0"/>
                  </a:outerShdw>
                </a:effectLst>
              </a:defRPr>
            </a:lvl1pPr>
          </a:lstStyle>
          <a:p>
            <a:pPr lvl="0"/>
            <a:r>
              <a:rPr lang="en-GB" noProof="0"/>
              <a:t>Click to edit Master subtitle style</a:t>
            </a:r>
          </a:p>
        </p:txBody>
      </p:sp>
      <p:sp>
        <p:nvSpPr>
          <p:cNvPr id="6" name="Rectangle 6">
            <a:extLst>
              <a:ext uri="{FF2B5EF4-FFF2-40B4-BE49-F238E27FC236}">
                <a16:creationId xmlns="" xmlns:a16="http://schemas.microsoft.com/office/drawing/2014/main" id="{B745AD00-9699-4550-852E-0E4D7B793CE3}"/>
              </a:ext>
            </a:extLst>
          </p:cNvPr>
          <p:cNvSpPr>
            <a:spLocks noGrp="1" noChangeArrowheads="1"/>
          </p:cNvSpPr>
          <p:nvPr>
            <p:ph type="sldNum" sz="quarter" idx="10"/>
          </p:nvPr>
        </p:nvSpPr>
        <p:spPr>
          <a:xfrm>
            <a:off x="127000" y="7196138"/>
            <a:ext cx="420688" cy="238125"/>
          </a:xfrm>
          <a:prstGeom prst="rect">
            <a:avLst/>
          </a:prstGeom>
        </p:spPr>
        <p:txBody>
          <a:bodyPr vert="horz" wrap="square" lIns="104160" tIns="52080" rIns="104160" bIns="52080" numCol="1" anchor="t" anchorCtr="0" compatLnSpc="1">
            <a:prstTxWarp prst="textNoShape">
              <a:avLst/>
            </a:prstTxWarp>
          </a:bodyPr>
          <a:lstStyle>
            <a:lvl1pPr algn="ctr" eaLnBrk="1" hangingPunct="1">
              <a:defRPr sz="1100" b="0">
                <a:solidFill>
                  <a:srgbClr val="D9D9D9"/>
                </a:solidFill>
                <a:latin typeface="Calibri" pitchFamily="34" charset="0"/>
                <a:cs typeface="Calibri" pitchFamily="34" charset="0"/>
              </a:defRPr>
            </a:lvl1pPr>
          </a:lstStyle>
          <a:p>
            <a:fld id="{F58B3CCC-ABDE-4702-BC4F-47E9838DF202}" type="slidenum">
              <a:rPr lang="en-GB" altLang="en-US"/>
              <a:pPr/>
              <a:t>‹#›</a:t>
            </a:fld>
            <a:endParaRPr lang="en-GB" altLang="en-US"/>
          </a:p>
        </p:txBody>
      </p:sp>
    </p:spTree>
    <p:extLst>
      <p:ext uri="{BB962C8B-B14F-4D97-AF65-F5344CB8AC3E}">
        <p14:creationId xmlns:p14="http://schemas.microsoft.com/office/powerpoint/2010/main" val="725405801"/>
      </p:ext>
    </p:extLst>
  </p:cSld>
  <p:clrMapOvr>
    <a:masterClrMapping/>
  </p:clrMapOvr>
  <p:transition spd="med">
    <p:zo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8570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756">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5" y="1600475"/>
            <a:ext cx="9696450" cy="5006975"/>
          </a:xfrm>
        </p:spPr>
        <p:txBody>
          <a:bodyPr/>
          <a:lstStyle>
            <a:lvl1pPr marL="361157" indent="-361157">
              <a:buFont typeface="Wingdings" panose="05000000000000000000" pitchFamily="2" charset="2"/>
              <a:buChar char="§"/>
              <a:defRPr sz="2315">
                <a:latin typeface="Calibri" panose="020F0502020204030204" pitchFamily="34" charset="0"/>
                <a:cs typeface="Calibri" panose="020F0502020204030204" pitchFamily="34" charset="0"/>
              </a:defRPr>
            </a:lvl1pPr>
            <a:lvl2pPr>
              <a:defRPr sz="1985">
                <a:latin typeface="Calibri" panose="020F0502020204030204" pitchFamily="34" charset="0"/>
                <a:cs typeface="Calibri" panose="020F0502020204030204" pitchFamily="34" charset="0"/>
              </a:defRPr>
            </a:lvl2pPr>
            <a:lvl3pPr>
              <a:defRPr sz="1764">
                <a:latin typeface="Calibri" panose="020F0502020204030204" pitchFamily="34" charset="0"/>
                <a:cs typeface="Calibri" panose="020F0502020204030204" pitchFamily="34" charset="0"/>
              </a:defRPr>
            </a:lvl3pPr>
            <a:lvl4pPr>
              <a:defRPr sz="1764">
                <a:latin typeface="Calibri" panose="020F0502020204030204" pitchFamily="34" charset="0"/>
                <a:cs typeface="Calibri" panose="020F0502020204030204" pitchFamily="34" charset="0"/>
              </a:defRPr>
            </a:lvl4pPr>
            <a:lvl5pPr marL="194525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508513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42" y="4859614"/>
            <a:ext cx="9090025" cy="1501775"/>
          </a:xfrm>
        </p:spPr>
        <p:txBody>
          <a:bodyPr anchor="t"/>
          <a:lstStyle>
            <a:lvl1pPr algn="l">
              <a:defRPr sz="3859" b="1" cap="all"/>
            </a:lvl1pPr>
          </a:lstStyle>
          <a:p>
            <a:r>
              <a:rPr lang="en-US"/>
              <a:t>Click to edit Master title style</a:t>
            </a:r>
          </a:p>
        </p:txBody>
      </p:sp>
      <p:sp>
        <p:nvSpPr>
          <p:cNvPr id="3" name="Text Placeholder 2"/>
          <p:cNvSpPr>
            <a:spLocks noGrp="1"/>
          </p:cNvSpPr>
          <p:nvPr>
            <p:ph type="body" idx="1"/>
          </p:nvPr>
        </p:nvSpPr>
        <p:spPr>
          <a:xfrm>
            <a:off x="844842" y="3205166"/>
            <a:ext cx="9090025" cy="1654175"/>
          </a:xfrm>
        </p:spPr>
        <p:txBody>
          <a:bodyPr anchor="b"/>
          <a:lstStyle>
            <a:lvl1pPr marL="0" indent="0">
              <a:buNone/>
              <a:defRPr sz="1985"/>
            </a:lvl1pPr>
            <a:lvl2pPr marL="422787" indent="0">
              <a:buNone/>
              <a:defRPr sz="1764"/>
            </a:lvl2pPr>
            <a:lvl3pPr marL="845640" indent="0">
              <a:buNone/>
              <a:defRPr sz="1544"/>
            </a:lvl3pPr>
            <a:lvl4pPr marL="1268446" indent="0">
              <a:buNone/>
              <a:defRPr sz="1323"/>
            </a:lvl4pPr>
            <a:lvl5pPr marL="1691272" indent="0">
              <a:buNone/>
              <a:defRPr sz="1323"/>
            </a:lvl5pPr>
            <a:lvl6pPr marL="2114094" indent="0">
              <a:buNone/>
              <a:defRPr sz="1323"/>
            </a:lvl6pPr>
            <a:lvl7pPr marL="2536912" indent="0">
              <a:buNone/>
              <a:defRPr sz="1323"/>
            </a:lvl7pPr>
            <a:lvl8pPr marL="2959726" indent="0">
              <a:buNone/>
              <a:defRPr sz="1323"/>
            </a:lvl8pPr>
            <a:lvl9pPr marL="3382548" indent="0">
              <a:buNone/>
              <a:defRPr sz="1323"/>
            </a:lvl9pPr>
          </a:lstStyle>
          <a:p>
            <a:pPr lvl="0"/>
            <a:r>
              <a:rPr lang="en-US"/>
              <a:t>Click to edit Master text styles</a:t>
            </a:r>
          </a:p>
        </p:txBody>
      </p:sp>
    </p:spTree>
    <p:extLst>
      <p:ext uri="{BB962C8B-B14F-4D97-AF65-F5344CB8AC3E}">
        <p14:creationId xmlns:p14="http://schemas.microsoft.com/office/powerpoint/2010/main" val="294053771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29" y="1522413"/>
            <a:ext cx="4772024" cy="5084762"/>
          </a:xfrm>
        </p:spPr>
        <p:txBody>
          <a:bodyPr/>
          <a:lstStyle>
            <a:lvl1pPr>
              <a:defRPr sz="2315"/>
            </a:lvl1pPr>
            <a:lvl2pPr>
              <a:defRPr sz="1985"/>
            </a:lvl2pPr>
            <a:lvl3pPr>
              <a:defRPr sz="1764"/>
            </a:lvl3pPr>
            <a:lvl4pPr>
              <a:defRPr sz="1764"/>
            </a:lvl4pPr>
            <a:lvl5pPr>
              <a:defRPr sz="1764"/>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2" y="1522413"/>
            <a:ext cx="4772024" cy="5084762"/>
          </a:xfrm>
        </p:spPr>
        <p:txBody>
          <a:bodyPr/>
          <a:lstStyle>
            <a:lvl1pPr>
              <a:defRPr sz="2315"/>
            </a:lvl1pPr>
            <a:lvl2pPr>
              <a:defRPr sz="1985"/>
            </a:lvl2pPr>
            <a:lvl3pPr>
              <a:defRPr sz="1764"/>
            </a:lvl3pPr>
            <a:lvl4pPr>
              <a:defRPr sz="1764"/>
            </a:lvl4pPr>
            <a:lvl5pPr>
              <a:defRPr sz="1764"/>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071442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80"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315" b="1"/>
            </a:lvl1pPr>
            <a:lvl2pPr marL="422787" indent="0">
              <a:buNone/>
              <a:defRPr sz="1985" b="1"/>
            </a:lvl2pPr>
            <a:lvl3pPr marL="845640" indent="0">
              <a:buNone/>
              <a:defRPr sz="1764" b="1"/>
            </a:lvl3pPr>
            <a:lvl4pPr marL="1268446" indent="0">
              <a:buNone/>
              <a:defRPr sz="1544" b="1"/>
            </a:lvl4pPr>
            <a:lvl5pPr marL="1691272" indent="0">
              <a:buNone/>
              <a:defRPr sz="1544" b="1"/>
            </a:lvl5pPr>
            <a:lvl6pPr marL="2114094" indent="0">
              <a:buNone/>
              <a:defRPr sz="1544" b="1"/>
            </a:lvl6pPr>
            <a:lvl7pPr marL="2536912" indent="0">
              <a:buNone/>
              <a:defRPr sz="1544" b="1"/>
            </a:lvl7pPr>
            <a:lvl8pPr marL="2959726" indent="0">
              <a:buNone/>
              <a:defRPr sz="1544" b="1"/>
            </a:lvl8pPr>
            <a:lvl9pPr marL="3382548" indent="0">
              <a:buNone/>
              <a:defRPr sz="1544" b="1"/>
            </a:lvl9pPr>
          </a:lstStyle>
          <a:p>
            <a:pPr lvl="0"/>
            <a:r>
              <a:rPr lang="en-US" dirty="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315"/>
            </a:lvl1pPr>
            <a:lvl2pPr>
              <a:defRPr sz="1985"/>
            </a:lvl2pPr>
            <a:lvl3pPr>
              <a:defRPr sz="1764"/>
            </a:lvl3pPr>
            <a:lvl4pPr>
              <a:defRPr sz="1544"/>
            </a:lvl4pPr>
            <a:lvl5pPr>
              <a:defRPr sz="1544"/>
            </a:lvl5pPr>
            <a:lvl6pPr>
              <a:defRPr sz="1544"/>
            </a:lvl6pPr>
            <a:lvl7pPr>
              <a:defRPr sz="1544"/>
            </a:lvl7pPr>
            <a:lvl8pPr>
              <a:defRPr sz="1544"/>
            </a:lvl8pPr>
            <a:lvl9pPr>
              <a:defRPr sz="15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315" b="1"/>
            </a:lvl1pPr>
            <a:lvl2pPr marL="422787" indent="0">
              <a:buNone/>
              <a:defRPr sz="1985" b="1"/>
            </a:lvl2pPr>
            <a:lvl3pPr marL="845640" indent="0">
              <a:buNone/>
              <a:defRPr sz="1764" b="1"/>
            </a:lvl3pPr>
            <a:lvl4pPr marL="1268446" indent="0">
              <a:buNone/>
              <a:defRPr sz="1544" b="1"/>
            </a:lvl4pPr>
            <a:lvl5pPr marL="1691272" indent="0">
              <a:buNone/>
              <a:defRPr sz="1544" b="1"/>
            </a:lvl5pPr>
            <a:lvl6pPr marL="2114094" indent="0">
              <a:buNone/>
              <a:defRPr sz="1544" b="1"/>
            </a:lvl6pPr>
            <a:lvl7pPr marL="2536912" indent="0">
              <a:buNone/>
              <a:defRPr sz="1544" b="1"/>
            </a:lvl7pPr>
            <a:lvl8pPr marL="2959726" indent="0">
              <a:buNone/>
              <a:defRPr sz="1544" b="1"/>
            </a:lvl8pPr>
            <a:lvl9pPr marL="3382548" indent="0">
              <a:buNone/>
              <a:defRPr sz="1544"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315"/>
            </a:lvl1pPr>
            <a:lvl2pPr>
              <a:defRPr sz="1985"/>
            </a:lvl2pPr>
            <a:lvl3pPr>
              <a:defRPr sz="1764"/>
            </a:lvl3pPr>
            <a:lvl4pPr>
              <a:defRPr sz="1544"/>
            </a:lvl4pPr>
            <a:lvl5pPr>
              <a:defRPr sz="1544"/>
            </a:lvl5pPr>
            <a:lvl6pPr>
              <a:defRPr sz="1544"/>
            </a:lvl6pPr>
            <a:lvl7pPr>
              <a:defRPr sz="1544"/>
            </a:lvl7pPr>
            <a:lvl8pPr>
              <a:defRPr sz="1544"/>
            </a:lvl8pPr>
            <a:lvl9pPr>
              <a:defRPr sz="15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569125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92" y="5292725"/>
            <a:ext cx="6416675" cy="625475"/>
          </a:xfrm>
        </p:spPr>
        <p:txBody>
          <a:bodyPr anchor="b"/>
          <a:lstStyle>
            <a:lvl1pPr algn="l">
              <a:defRPr sz="1985" b="1"/>
            </a:lvl1pPr>
          </a:lstStyle>
          <a:p>
            <a:r>
              <a:rPr lang="en-US"/>
              <a:t>Click to edit Master title style</a:t>
            </a:r>
          </a:p>
        </p:txBody>
      </p:sp>
      <p:sp>
        <p:nvSpPr>
          <p:cNvPr id="3" name="Picture Placeholder 2"/>
          <p:cNvSpPr>
            <a:spLocks noGrp="1"/>
          </p:cNvSpPr>
          <p:nvPr>
            <p:ph type="pic" idx="1"/>
          </p:nvPr>
        </p:nvSpPr>
        <p:spPr>
          <a:xfrm>
            <a:off x="2095792" y="676275"/>
            <a:ext cx="6416675" cy="4535488"/>
          </a:xfrm>
        </p:spPr>
        <p:txBody>
          <a:bodyPr/>
          <a:lstStyle>
            <a:lvl1pPr marL="0" indent="0">
              <a:buNone/>
              <a:defRPr sz="3087"/>
            </a:lvl1pPr>
            <a:lvl2pPr marL="422787" indent="0">
              <a:buNone/>
              <a:defRPr sz="2756"/>
            </a:lvl2pPr>
            <a:lvl3pPr marL="845640" indent="0">
              <a:buNone/>
              <a:defRPr sz="2315"/>
            </a:lvl3pPr>
            <a:lvl4pPr marL="1268446" indent="0">
              <a:buNone/>
              <a:defRPr sz="1985"/>
            </a:lvl4pPr>
            <a:lvl5pPr marL="1691272" indent="0">
              <a:buNone/>
              <a:defRPr sz="1985"/>
            </a:lvl5pPr>
            <a:lvl6pPr marL="2114094" indent="0">
              <a:buNone/>
              <a:defRPr sz="1985"/>
            </a:lvl6pPr>
            <a:lvl7pPr marL="2536912" indent="0">
              <a:buNone/>
              <a:defRPr sz="1985"/>
            </a:lvl7pPr>
            <a:lvl8pPr marL="2959726" indent="0">
              <a:buNone/>
              <a:defRPr sz="1985"/>
            </a:lvl8pPr>
            <a:lvl9pPr marL="3382548" indent="0">
              <a:buNone/>
              <a:defRPr sz="1985"/>
            </a:lvl9pPr>
          </a:lstStyle>
          <a:p>
            <a:pPr lvl="0"/>
            <a:endParaRPr lang="en-US" noProof="0"/>
          </a:p>
        </p:txBody>
      </p:sp>
      <p:sp>
        <p:nvSpPr>
          <p:cNvPr id="4" name="Text Placeholder 3"/>
          <p:cNvSpPr>
            <a:spLocks noGrp="1"/>
          </p:cNvSpPr>
          <p:nvPr>
            <p:ph type="body" sz="half" idx="2"/>
          </p:nvPr>
        </p:nvSpPr>
        <p:spPr>
          <a:xfrm>
            <a:off x="2095792" y="5918201"/>
            <a:ext cx="6416675" cy="887413"/>
          </a:xfrm>
        </p:spPr>
        <p:txBody>
          <a:bodyPr/>
          <a:lstStyle>
            <a:lvl1pPr marL="0" indent="0">
              <a:buNone/>
              <a:defRPr sz="1323"/>
            </a:lvl1pPr>
            <a:lvl2pPr marL="422787" indent="0">
              <a:buNone/>
              <a:defRPr sz="1213"/>
            </a:lvl2pPr>
            <a:lvl3pPr marL="845640" indent="0">
              <a:buNone/>
              <a:defRPr sz="992"/>
            </a:lvl3pPr>
            <a:lvl4pPr marL="1268446" indent="0">
              <a:buNone/>
              <a:defRPr sz="882"/>
            </a:lvl4pPr>
            <a:lvl5pPr marL="1691272" indent="0">
              <a:buNone/>
              <a:defRPr sz="882"/>
            </a:lvl5pPr>
            <a:lvl6pPr marL="2114094" indent="0">
              <a:buNone/>
              <a:defRPr sz="882"/>
            </a:lvl6pPr>
            <a:lvl7pPr marL="2536912" indent="0">
              <a:buNone/>
              <a:defRPr sz="882"/>
            </a:lvl7pPr>
            <a:lvl8pPr marL="2959726" indent="0">
              <a:buNone/>
              <a:defRPr sz="882"/>
            </a:lvl8pPr>
            <a:lvl9pPr marL="3382548" indent="0">
              <a:buNone/>
              <a:defRPr sz="882"/>
            </a:lvl9pPr>
          </a:lstStyle>
          <a:p>
            <a:pPr lvl="0"/>
            <a:r>
              <a:rPr lang="en-US"/>
              <a:t>Click to edit Master text styles</a:t>
            </a:r>
          </a:p>
        </p:txBody>
      </p:sp>
    </p:spTree>
    <p:extLst>
      <p:ext uri="{BB962C8B-B14F-4D97-AF65-F5344CB8AC3E}">
        <p14:creationId xmlns:p14="http://schemas.microsoft.com/office/powerpoint/2010/main" val="37969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742" y="301050"/>
            <a:ext cx="3518055" cy="1281214"/>
          </a:xfrm>
        </p:spPr>
        <p:txBody>
          <a:bodyPr anchor="b"/>
          <a:lstStyle>
            <a:lvl1pPr algn="l">
              <a:defRPr sz="2300" b="1"/>
            </a:lvl1pPr>
          </a:lstStyle>
          <a:p>
            <a:r>
              <a:rPr lang="en-US"/>
              <a:t>Click to edit Master title style</a:t>
            </a:r>
            <a:endParaRPr lang="en-GB"/>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742" y="1582265"/>
            <a:ext cx="3518055" cy="5172114"/>
          </a:xfrm>
        </p:spPr>
        <p:txBody>
          <a:bodyPr/>
          <a:lstStyle>
            <a:lvl1pPr marL="0" indent="0">
              <a:buNone/>
              <a:defRPr sz="1600"/>
            </a:lvl1pPr>
            <a:lvl2pPr marL="515947" indent="0">
              <a:buNone/>
              <a:defRPr sz="1400"/>
            </a:lvl2pPr>
            <a:lvl3pPr marL="1031886" indent="0">
              <a:buNone/>
              <a:defRPr sz="1100"/>
            </a:lvl3pPr>
            <a:lvl4pPr marL="1547830" indent="0">
              <a:buNone/>
              <a:defRPr sz="1000"/>
            </a:lvl4pPr>
            <a:lvl5pPr marL="2063785" indent="0">
              <a:buNone/>
              <a:defRPr sz="1000"/>
            </a:lvl5pPr>
            <a:lvl6pPr marL="2579722" indent="0">
              <a:buNone/>
              <a:defRPr sz="1000"/>
            </a:lvl6pPr>
            <a:lvl7pPr marL="3095661" indent="0">
              <a:buNone/>
              <a:defRPr sz="1000"/>
            </a:lvl7pPr>
            <a:lvl8pPr marL="3611614" indent="0">
              <a:buNone/>
              <a:defRPr sz="1000"/>
            </a:lvl8pPr>
            <a:lvl9pPr marL="4127557" indent="0">
              <a:buNone/>
              <a:defRPr sz="1000"/>
            </a:lvl9pPr>
          </a:lstStyle>
          <a:p>
            <a:pPr lvl="0"/>
            <a:r>
              <a:rPr lang="en-US"/>
              <a:t>Click to edit Master text styles</a:t>
            </a:r>
          </a:p>
        </p:txBody>
      </p:sp>
    </p:spTree>
    <p:extLst>
      <p:ext uri="{BB962C8B-B14F-4D97-AF65-F5344CB8AC3E}">
        <p14:creationId xmlns:p14="http://schemas.microsoft.com/office/powerpoint/2010/main" val="39951133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3101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47211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CuadroTexto 15">
            <a:extLst>
              <a:ext uri="{FF2B5EF4-FFF2-40B4-BE49-F238E27FC236}">
                <a16:creationId xmlns="" xmlns:a16="http://schemas.microsoft.com/office/drawing/2014/main" id="{029289E4-3ED2-40C1-812E-F45661CEE593}"/>
              </a:ext>
            </a:extLst>
          </p:cNvPr>
          <p:cNvSpPr txBox="1">
            <a:spLocks noChangeArrowheads="1"/>
          </p:cNvSpPr>
          <p:nvPr userDrawn="1"/>
        </p:nvSpPr>
        <p:spPr bwMode="auto">
          <a:xfrm>
            <a:off x="427038" y="7332663"/>
            <a:ext cx="2159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158" tIns="53579" rIns="107158" bIns="53579">
            <a:spAutoFit/>
          </a:bodyPr>
          <a:lstStyle>
            <a:lvl1pPr defTabSz="554038">
              <a:defRPr sz="3900" b="1">
                <a:solidFill>
                  <a:srgbClr val="000066"/>
                </a:solidFill>
                <a:latin typeface="Arial" pitchFamily="34" charset="0"/>
                <a:cs typeface="Arial" pitchFamily="34" charset="0"/>
              </a:defRPr>
            </a:lvl1pPr>
            <a:lvl2pPr marL="742950" indent="-285750" defTabSz="554038">
              <a:defRPr sz="3900" b="1">
                <a:solidFill>
                  <a:srgbClr val="000066"/>
                </a:solidFill>
                <a:latin typeface="Arial" pitchFamily="34" charset="0"/>
                <a:cs typeface="Arial" pitchFamily="34" charset="0"/>
              </a:defRPr>
            </a:lvl2pPr>
            <a:lvl3pPr marL="1143000" indent="-228600" defTabSz="554038">
              <a:defRPr sz="3900" b="1">
                <a:solidFill>
                  <a:srgbClr val="000066"/>
                </a:solidFill>
                <a:latin typeface="Arial" pitchFamily="34" charset="0"/>
                <a:cs typeface="Arial" pitchFamily="34" charset="0"/>
              </a:defRPr>
            </a:lvl3pPr>
            <a:lvl4pPr marL="1600200" indent="-228600" defTabSz="554038">
              <a:defRPr sz="3900" b="1">
                <a:solidFill>
                  <a:srgbClr val="000066"/>
                </a:solidFill>
                <a:latin typeface="Arial" pitchFamily="34" charset="0"/>
                <a:cs typeface="Arial" pitchFamily="34" charset="0"/>
              </a:defRPr>
            </a:lvl4pPr>
            <a:lvl5pPr marL="2057400" indent="-228600" defTabSz="554038">
              <a:defRPr sz="3900" b="1">
                <a:solidFill>
                  <a:srgbClr val="000066"/>
                </a:solidFill>
                <a:latin typeface="Arial" pitchFamily="34" charset="0"/>
                <a:cs typeface="Arial" pitchFamily="34" charset="0"/>
              </a:defRPr>
            </a:lvl5pPr>
            <a:lvl6pPr marL="2514600" indent="-228600" defTabSz="55403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55403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55403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554038"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es-ES" altLang="en-US" sz="4300">
              <a:solidFill>
                <a:srgbClr val="000000"/>
              </a:solidFill>
            </a:endParaRPr>
          </a:p>
        </p:txBody>
      </p:sp>
      <p:sp>
        <p:nvSpPr>
          <p:cNvPr id="3" name="Text Placeholder 2"/>
          <p:cNvSpPr>
            <a:spLocks noGrp="1"/>
          </p:cNvSpPr>
          <p:nvPr>
            <p:ph type="body" sz="quarter" idx="10"/>
          </p:nvPr>
        </p:nvSpPr>
        <p:spPr>
          <a:xfrm>
            <a:off x="571802" y="1002720"/>
            <a:ext cx="8940871" cy="397316"/>
          </a:xfrm>
          <a:prstGeom prst="rect">
            <a:avLst/>
          </a:prstGeom>
        </p:spPr>
        <p:txBody>
          <a:bodyPr lIns="97191" tIns="48596" rIns="97191" bIns="48596"/>
          <a:lstStyle>
            <a:lvl1pPr marL="0" indent="0">
              <a:buNone/>
              <a:defRPr sz="3308" b="1" i="0">
                <a:solidFill>
                  <a:srgbClr val="007C8A"/>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47"/>
            <a:ext cx="9624060" cy="5487167"/>
          </a:xfrm>
          <a:prstGeom prst="rect">
            <a:avLst/>
          </a:prstGeom>
        </p:spPr>
        <p:txBody>
          <a:bodyPr lIns="97191" tIns="48596" rIns="97191" bIns="48596"/>
          <a:lstStyle>
            <a:lvl1pPr marL="334827" indent="-334827">
              <a:buFont typeface="Arial"/>
              <a:buChar char="•"/>
              <a:defRPr sz="1985"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107381194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4139" y="0"/>
            <a:ext cx="10105123" cy="1365228"/>
          </a:xfrm>
        </p:spPr>
        <p:txBody>
          <a:bodyPr/>
          <a:lstStyle/>
          <a:p>
            <a:r>
              <a:rPr lang="en-US"/>
              <a:t>Click to edit Master title style</a:t>
            </a:r>
            <a:endParaRPr lang="en-GB"/>
          </a:p>
        </p:txBody>
      </p:sp>
    </p:spTree>
    <p:extLst>
      <p:ext uri="{BB962C8B-B14F-4D97-AF65-F5344CB8AC3E}">
        <p14:creationId xmlns:p14="http://schemas.microsoft.com/office/powerpoint/2010/main" val="17584454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3752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756">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5" y="1600475"/>
            <a:ext cx="9696450" cy="5006975"/>
          </a:xfrm>
        </p:spPr>
        <p:txBody>
          <a:bodyPr/>
          <a:lstStyle>
            <a:lvl1pPr marL="361157" indent="-361157">
              <a:buFont typeface="Wingdings" panose="05000000000000000000" pitchFamily="2" charset="2"/>
              <a:buChar char="§"/>
              <a:defRPr sz="2315">
                <a:latin typeface="Calibri" panose="020F0502020204030204" pitchFamily="34" charset="0"/>
                <a:cs typeface="Calibri" panose="020F0502020204030204" pitchFamily="34" charset="0"/>
              </a:defRPr>
            </a:lvl1pPr>
            <a:lvl2pPr>
              <a:defRPr sz="1985">
                <a:latin typeface="Calibri" panose="020F0502020204030204" pitchFamily="34" charset="0"/>
                <a:cs typeface="Calibri" panose="020F0502020204030204" pitchFamily="34" charset="0"/>
              </a:defRPr>
            </a:lvl2pPr>
            <a:lvl3pPr>
              <a:defRPr sz="1764">
                <a:latin typeface="Calibri" panose="020F0502020204030204" pitchFamily="34" charset="0"/>
                <a:cs typeface="Calibri" panose="020F0502020204030204" pitchFamily="34" charset="0"/>
              </a:defRPr>
            </a:lvl3pPr>
            <a:lvl4pPr>
              <a:defRPr sz="1764">
                <a:latin typeface="Calibri" panose="020F0502020204030204" pitchFamily="34" charset="0"/>
                <a:cs typeface="Calibri" panose="020F0502020204030204" pitchFamily="34" charset="0"/>
              </a:defRPr>
            </a:lvl4pPr>
            <a:lvl5pPr marL="194525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783349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42" y="4859614"/>
            <a:ext cx="9090025" cy="1501775"/>
          </a:xfrm>
        </p:spPr>
        <p:txBody>
          <a:bodyPr anchor="t"/>
          <a:lstStyle>
            <a:lvl1pPr algn="l">
              <a:defRPr sz="3859" b="1" cap="all"/>
            </a:lvl1pPr>
          </a:lstStyle>
          <a:p>
            <a:r>
              <a:rPr lang="en-US"/>
              <a:t>Click to edit Master title style</a:t>
            </a:r>
          </a:p>
        </p:txBody>
      </p:sp>
      <p:sp>
        <p:nvSpPr>
          <p:cNvPr id="3" name="Text Placeholder 2"/>
          <p:cNvSpPr>
            <a:spLocks noGrp="1"/>
          </p:cNvSpPr>
          <p:nvPr>
            <p:ph type="body" idx="1"/>
          </p:nvPr>
        </p:nvSpPr>
        <p:spPr>
          <a:xfrm>
            <a:off x="844842" y="3205166"/>
            <a:ext cx="9090025" cy="1654175"/>
          </a:xfrm>
        </p:spPr>
        <p:txBody>
          <a:bodyPr anchor="b"/>
          <a:lstStyle>
            <a:lvl1pPr marL="0" indent="0">
              <a:buNone/>
              <a:defRPr sz="1985"/>
            </a:lvl1pPr>
            <a:lvl2pPr marL="422787" indent="0">
              <a:buNone/>
              <a:defRPr sz="1764"/>
            </a:lvl2pPr>
            <a:lvl3pPr marL="845640" indent="0">
              <a:buNone/>
              <a:defRPr sz="1544"/>
            </a:lvl3pPr>
            <a:lvl4pPr marL="1268446" indent="0">
              <a:buNone/>
              <a:defRPr sz="1323"/>
            </a:lvl4pPr>
            <a:lvl5pPr marL="1691272" indent="0">
              <a:buNone/>
              <a:defRPr sz="1323"/>
            </a:lvl5pPr>
            <a:lvl6pPr marL="2114094" indent="0">
              <a:buNone/>
              <a:defRPr sz="1323"/>
            </a:lvl6pPr>
            <a:lvl7pPr marL="2536912" indent="0">
              <a:buNone/>
              <a:defRPr sz="1323"/>
            </a:lvl7pPr>
            <a:lvl8pPr marL="2959726" indent="0">
              <a:buNone/>
              <a:defRPr sz="1323"/>
            </a:lvl8pPr>
            <a:lvl9pPr marL="3382548" indent="0">
              <a:buNone/>
              <a:defRPr sz="1323"/>
            </a:lvl9pPr>
          </a:lstStyle>
          <a:p>
            <a:pPr lvl="0"/>
            <a:r>
              <a:rPr lang="en-US"/>
              <a:t>Click to edit Master text styles</a:t>
            </a:r>
          </a:p>
        </p:txBody>
      </p:sp>
    </p:spTree>
    <p:extLst>
      <p:ext uri="{BB962C8B-B14F-4D97-AF65-F5344CB8AC3E}">
        <p14:creationId xmlns:p14="http://schemas.microsoft.com/office/powerpoint/2010/main" val="268219837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29" y="1522413"/>
            <a:ext cx="4772024" cy="5084762"/>
          </a:xfrm>
        </p:spPr>
        <p:txBody>
          <a:bodyPr/>
          <a:lstStyle>
            <a:lvl1pPr>
              <a:defRPr sz="2315"/>
            </a:lvl1pPr>
            <a:lvl2pPr>
              <a:defRPr sz="1985"/>
            </a:lvl2pPr>
            <a:lvl3pPr>
              <a:defRPr sz="1764"/>
            </a:lvl3pPr>
            <a:lvl4pPr>
              <a:defRPr sz="1764"/>
            </a:lvl4pPr>
            <a:lvl5pPr>
              <a:defRPr sz="1764"/>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2" y="1522413"/>
            <a:ext cx="4772024" cy="5084762"/>
          </a:xfrm>
        </p:spPr>
        <p:txBody>
          <a:bodyPr/>
          <a:lstStyle>
            <a:lvl1pPr>
              <a:defRPr sz="2315"/>
            </a:lvl1pPr>
            <a:lvl2pPr>
              <a:defRPr sz="1985"/>
            </a:lvl2pPr>
            <a:lvl3pPr>
              <a:defRPr sz="1764"/>
            </a:lvl3pPr>
            <a:lvl4pPr>
              <a:defRPr sz="1764"/>
            </a:lvl4pPr>
            <a:lvl5pPr>
              <a:defRPr sz="1764"/>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342550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80"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315" b="1"/>
            </a:lvl1pPr>
            <a:lvl2pPr marL="422787" indent="0">
              <a:buNone/>
              <a:defRPr sz="1985" b="1"/>
            </a:lvl2pPr>
            <a:lvl3pPr marL="845640" indent="0">
              <a:buNone/>
              <a:defRPr sz="1764" b="1"/>
            </a:lvl3pPr>
            <a:lvl4pPr marL="1268446" indent="0">
              <a:buNone/>
              <a:defRPr sz="1544" b="1"/>
            </a:lvl4pPr>
            <a:lvl5pPr marL="1691272" indent="0">
              <a:buNone/>
              <a:defRPr sz="1544" b="1"/>
            </a:lvl5pPr>
            <a:lvl6pPr marL="2114094" indent="0">
              <a:buNone/>
              <a:defRPr sz="1544" b="1"/>
            </a:lvl6pPr>
            <a:lvl7pPr marL="2536912" indent="0">
              <a:buNone/>
              <a:defRPr sz="1544" b="1"/>
            </a:lvl7pPr>
            <a:lvl8pPr marL="2959726" indent="0">
              <a:buNone/>
              <a:defRPr sz="1544" b="1"/>
            </a:lvl8pPr>
            <a:lvl9pPr marL="3382548" indent="0">
              <a:buNone/>
              <a:defRPr sz="1544" b="1"/>
            </a:lvl9pPr>
          </a:lstStyle>
          <a:p>
            <a:pPr lvl="0"/>
            <a:r>
              <a:rPr lang="en-US" dirty="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315"/>
            </a:lvl1pPr>
            <a:lvl2pPr>
              <a:defRPr sz="1985"/>
            </a:lvl2pPr>
            <a:lvl3pPr>
              <a:defRPr sz="1764"/>
            </a:lvl3pPr>
            <a:lvl4pPr>
              <a:defRPr sz="1544"/>
            </a:lvl4pPr>
            <a:lvl5pPr>
              <a:defRPr sz="1544"/>
            </a:lvl5pPr>
            <a:lvl6pPr>
              <a:defRPr sz="1544"/>
            </a:lvl6pPr>
            <a:lvl7pPr>
              <a:defRPr sz="1544"/>
            </a:lvl7pPr>
            <a:lvl8pPr>
              <a:defRPr sz="1544"/>
            </a:lvl8pPr>
            <a:lvl9pPr>
              <a:defRPr sz="15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315" b="1"/>
            </a:lvl1pPr>
            <a:lvl2pPr marL="422787" indent="0">
              <a:buNone/>
              <a:defRPr sz="1985" b="1"/>
            </a:lvl2pPr>
            <a:lvl3pPr marL="845640" indent="0">
              <a:buNone/>
              <a:defRPr sz="1764" b="1"/>
            </a:lvl3pPr>
            <a:lvl4pPr marL="1268446" indent="0">
              <a:buNone/>
              <a:defRPr sz="1544" b="1"/>
            </a:lvl4pPr>
            <a:lvl5pPr marL="1691272" indent="0">
              <a:buNone/>
              <a:defRPr sz="1544" b="1"/>
            </a:lvl5pPr>
            <a:lvl6pPr marL="2114094" indent="0">
              <a:buNone/>
              <a:defRPr sz="1544" b="1"/>
            </a:lvl6pPr>
            <a:lvl7pPr marL="2536912" indent="0">
              <a:buNone/>
              <a:defRPr sz="1544" b="1"/>
            </a:lvl7pPr>
            <a:lvl8pPr marL="2959726" indent="0">
              <a:buNone/>
              <a:defRPr sz="1544" b="1"/>
            </a:lvl8pPr>
            <a:lvl9pPr marL="3382548" indent="0">
              <a:buNone/>
              <a:defRPr sz="1544"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315"/>
            </a:lvl1pPr>
            <a:lvl2pPr>
              <a:defRPr sz="1985"/>
            </a:lvl2pPr>
            <a:lvl3pPr>
              <a:defRPr sz="1764"/>
            </a:lvl3pPr>
            <a:lvl4pPr>
              <a:defRPr sz="1544"/>
            </a:lvl4pPr>
            <a:lvl5pPr>
              <a:defRPr sz="1544"/>
            </a:lvl5pPr>
            <a:lvl6pPr>
              <a:defRPr sz="1544"/>
            </a:lvl6pPr>
            <a:lvl7pPr>
              <a:defRPr sz="1544"/>
            </a:lvl7pPr>
            <a:lvl8pPr>
              <a:defRPr sz="1544"/>
            </a:lvl8pPr>
            <a:lvl9pPr>
              <a:defRPr sz="15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5692913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92" y="5292725"/>
            <a:ext cx="6416675" cy="625475"/>
          </a:xfrm>
        </p:spPr>
        <p:txBody>
          <a:bodyPr anchor="b"/>
          <a:lstStyle>
            <a:lvl1pPr algn="l">
              <a:defRPr sz="1985" b="1"/>
            </a:lvl1pPr>
          </a:lstStyle>
          <a:p>
            <a:r>
              <a:rPr lang="en-US"/>
              <a:t>Click to edit Master title style</a:t>
            </a:r>
          </a:p>
        </p:txBody>
      </p:sp>
      <p:sp>
        <p:nvSpPr>
          <p:cNvPr id="3" name="Picture Placeholder 2"/>
          <p:cNvSpPr>
            <a:spLocks noGrp="1"/>
          </p:cNvSpPr>
          <p:nvPr>
            <p:ph type="pic" idx="1"/>
          </p:nvPr>
        </p:nvSpPr>
        <p:spPr>
          <a:xfrm>
            <a:off x="2095792" y="676275"/>
            <a:ext cx="6416675" cy="4535488"/>
          </a:xfrm>
        </p:spPr>
        <p:txBody>
          <a:bodyPr/>
          <a:lstStyle>
            <a:lvl1pPr marL="0" indent="0">
              <a:buNone/>
              <a:defRPr sz="3087"/>
            </a:lvl1pPr>
            <a:lvl2pPr marL="422787" indent="0">
              <a:buNone/>
              <a:defRPr sz="2756"/>
            </a:lvl2pPr>
            <a:lvl3pPr marL="845640" indent="0">
              <a:buNone/>
              <a:defRPr sz="2315"/>
            </a:lvl3pPr>
            <a:lvl4pPr marL="1268446" indent="0">
              <a:buNone/>
              <a:defRPr sz="1985"/>
            </a:lvl4pPr>
            <a:lvl5pPr marL="1691272" indent="0">
              <a:buNone/>
              <a:defRPr sz="1985"/>
            </a:lvl5pPr>
            <a:lvl6pPr marL="2114094" indent="0">
              <a:buNone/>
              <a:defRPr sz="1985"/>
            </a:lvl6pPr>
            <a:lvl7pPr marL="2536912" indent="0">
              <a:buNone/>
              <a:defRPr sz="1985"/>
            </a:lvl7pPr>
            <a:lvl8pPr marL="2959726" indent="0">
              <a:buNone/>
              <a:defRPr sz="1985"/>
            </a:lvl8pPr>
            <a:lvl9pPr marL="3382548" indent="0">
              <a:buNone/>
              <a:defRPr sz="1985"/>
            </a:lvl9pPr>
          </a:lstStyle>
          <a:p>
            <a:pPr lvl="0"/>
            <a:endParaRPr lang="en-US" noProof="0"/>
          </a:p>
        </p:txBody>
      </p:sp>
      <p:sp>
        <p:nvSpPr>
          <p:cNvPr id="4" name="Text Placeholder 3"/>
          <p:cNvSpPr>
            <a:spLocks noGrp="1"/>
          </p:cNvSpPr>
          <p:nvPr>
            <p:ph type="body" sz="half" idx="2"/>
          </p:nvPr>
        </p:nvSpPr>
        <p:spPr>
          <a:xfrm>
            <a:off x="2095792" y="5918201"/>
            <a:ext cx="6416675" cy="887413"/>
          </a:xfrm>
        </p:spPr>
        <p:txBody>
          <a:bodyPr/>
          <a:lstStyle>
            <a:lvl1pPr marL="0" indent="0">
              <a:buNone/>
              <a:defRPr sz="1323"/>
            </a:lvl1pPr>
            <a:lvl2pPr marL="422787" indent="0">
              <a:buNone/>
              <a:defRPr sz="1213"/>
            </a:lvl2pPr>
            <a:lvl3pPr marL="845640" indent="0">
              <a:buNone/>
              <a:defRPr sz="992"/>
            </a:lvl3pPr>
            <a:lvl4pPr marL="1268446" indent="0">
              <a:buNone/>
              <a:defRPr sz="882"/>
            </a:lvl4pPr>
            <a:lvl5pPr marL="1691272" indent="0">
              <a:buNone/>
              <a:defRPr sz="882"/>
            </a:lvl5pPr>
            <a:lvl6pPr marL="2114094" indent="0">
              <a:buNone/>
              <a:defRPr sz="882"/>
            </a:lvl6pPr>
            <a:lvl7pPr marL="2536912" indent="0">
              <a:buNone/>
              <a:defRPr sz="882"/>
            </a:lvl7pPr>
            <a:lvl8pPr marL="2959726" indent="0">
              <a:buNone/>
              <a:defRPr sz="882"/>
            </a:lvl8pPr>
            <a:lvl9pPr marL="3382548" indent="0">
              <a:buNone/>
              <a:defRPr sz="882"/>
            </a:lvl9pPr>
          </a:lstStyle>
          <a:p>
            <a:pPr lvl="0"/>
            <a:r>
              <a:rPr lang="en-US"/>
              <a:t>Click to edit Master text styles</a:t>
            </a:r>
          </a:p>
        </p:txBody>
      </p:sp>
    </p:spTree>
    <p:extLst>
      <p:ext uri="{BB962C8B-B14F-4D97-AF65-F5344CB8AC3E}">
        <p14:creationId xmlns:p14="http://schemas.microsoft.com/office/powerpoint/2010/main" val="518377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a:t>Click to edit Master title style</a:t>
            </a:r>
            <a:endParaRPr lang="en-GB"/>
          </a:p>
        </p:txBody>
      </p:sp>
      <p:sp>
        <p:nvSpPr>
          <p:cNvPr id="3" name="Picture Placeholder 2"/>
          <p:cNvSpPr>
            <a:spLocks noGrp="1"/>
          </p:cNvSpPr>
          <p:nvPr>
            <p:ph type="pic" idx="1"/>
          </p:nvPr>
        </p:nvSpPr>
        <p:spPr>
          <a:xfrm>
            <a:off x="2095981" y="675613"/>
            <a:ext cx="6416040" cy="4536758"/>
          </a:xfrm>
        </p:spPr>
        <p:txBody>
          <a:bodyPr/>
          <a:lstStyle>
            <a:lvl1pPr marL="0" indent="0">
              <a:buNone/>
              <a:defRPr sz="3700"/>
            </a:lvl1pPr>
            <a:lvl2pPr marL="515947" indent="0">
              <a:buNone/>
              <a:defRPr sz="3200"/>
            </a:lvl2pPr>
            <a:lvl3pPr marL="1031886" indent="0">
              <a:buNone/>
              <a:defRPr sz="2700"/>
            </a:lvl3pPr>
            <a:lvl4pPr marL="1547830" indent="0">
              <a:buNone/>
              <a:defRPr sz="2300"/>
            </a:lvl4pPr>
            <a:lvl5pPr marL="2063785" indent="0">
              <a:buNone/>
              <a:defRPr sz="2300"/>
            </a:lvl5pPr>
            <a:lvl6pPr marL="2579722" indent="0">
              <a:buNone/>
              <a:defRPr sz="2300"/>
            </a:lvl6pPr>
            <a:lvl7pPr marL="3095661" indent="0">
              <a:buNone/>
              <a:defRPr sz="2300"/>
            </a:lvl7pPr>
            <a:lvl8pPr marL="3611614" indent="0">
              <a:buNone/>
              <a:defRPr sz="2300"/>
            </a:lvl8pPr>
            <a:lvl9pPr marL="4127557" indent="0">
              <a:buNone/>
              <a:defRPr sz="2300"/>
            </a:lvl9pPr>
          </a:lstStyle>
          <a:p>
            <a:pPr lvl="0"/>
            <a:endParaRPr lang="en-GB" noProof="0" dirty="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15947" indent="0">
              <a:buNone/>
              <a:defRPr sz="1400"/>
            </a:lvl2pPr>
            <a:lvl3pPr marL="1031886" indent="0">
              <a:buNone/>
              <a:defRPr sz="1100"/>
            </a:lvl3pPr>
            <a:lvl4pPr marL="1547830" indent="0">
              <a:buNone/>
              <a:defRPr sz="1000"/>
            </a:lvl4pPr>
            <a:lvl5pPr marL="2063785" indent="0">
              <a:buNone/>
              <a:defRPr sz="1000"/>
            </a:lvl5pPr>
            <a:lvl6pPr marL="2579722" indent="0">
              <a:buNone/>
              <a:defRPr sz="1000"/>
            </a:lvl6pPr>
            <a:lvl7pPr marL="3095661" indent="0">
              <a:buNone/>
              <a:defRPr sz="1000"/>
            </a:lvl7pPr>
            <a:lvl8pPr marL="3611614" indent="0">
              <a:buNone/>
              <a:defRPr sz="1000"/>
            </a:lvl8pPr>
            <a:lvl9pPr marL="4127557" indent="0">
              <a:buNone/>
              <a:defRPr sz="1000"/>
            </a:lvl9pPr>
          </a:lstStyle>
          <a:p>
            <a:pPr lvl="0"/>
            <a:r>
              <a:rPr lang="en-US"/>
              <a:t>Click to edit Master text styles</a:t>
            </a:r>
          </a:p>
        </p:txBody>
      </p:sp>
    </p:spTree>
    <p:extLst>
      <p:ext uri="{BB962C8B-B14F-4D97-AF65-F5344CB8AC3E}">
        <p14:creationId xmlns:p14="http://schemas.microsoft.com/office/powerpoint/2010/main" val="242608434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255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131228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CuadroTexto 15">
            <a:extLst>
              <a:ext uri="{FF2B5EF4-FFF2-40B4-BE49-F238E27FC236}">
                <a16:creationId xmlns="" xmlns:a16="http://schemas.microsoft.com/office/drawing/2014/main" id="{1189CC50-2A65-44B2-9ECD-0E3B1651F1D7}"/>
              </a:ext>
            </a:extLst>
          </p:cNvPr>
          <p:cNvSpPr txBox="1">
            <a:spLocks noChangeArrowheads="1"/>
          </p:cNvSpPr>
          <p:nvPr userDrawn="1"/>
        </p:nvSpPr>
        <p:spPr bwMode="auto">
          <a:xfrm>
            <a:off x="427038" y="7332663"/>
            <a:ext cx="2159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158" tIns="53579" rIns="107158" bIns="53579">
            <a:spAutoFit/>
          </a:bodyPr>
          <a:lstStyle>
            <a:lvl1pPr defTabSz="554038">
              <a:defRPr sz="3900" b="1">
                <a:solidFill>
                  <a:srgbClr val="000066"/>
                </a:solidFill>
                <a:latin typeface="Arial" pitchFamily="34" charset="0"/>
                <a:cs typeface="Arial" pitchFamily="34" charset="0"/>
              </a:defRPr>
            </a:lvl1pPr>
            <a:lvl2pPr marL="742950" indent="-285750" defTabSz="554038">
              <a:defRPr sz="3900" b="1">
                <a:solidFill>
                  <a:srgbClr val="000066"/>
                </a:solidFill>
                <a:latin typeface="Arial" pitchFamily="34" charset="0"/>
                <a:cs typeface="Arial" pitchFamily="34" charset="0"/>
              </a:defRPr>
            </a:lvl2pPr>
            <a:lvl3pPr marL="1143000" indent="-228600" defTabSz="554038">
              <a:defRPr sz="3900" b="1">
                <a:solidFill>
                  <a:srgbClr val="000066"/>
                </a:solidFill>
                <a:latin typeface="Arial" pitchFamily="34" charset="0"/>
                <a:cs typeface="Arial" pitchFamily="34" charset="0"/>
              </a:defRPr>
            </a:lvl3pPr>
            <a:lvl4pPr marL="1600200" indent="-228600" defTabSz="554038">
              <a:defRPr sz="3900" b="1">
                <a:solidFill>
                  <a:srgbClr val="000066"/>
                </a:solidFill>
                <a:latin typeface="Arial" pitchFamily="34" charset="0"/>
                <a:cs typeface="Arial" pitchFamily="34" charset="0"/>
              </a:defRPr>
            </a:lvl4pPr>
            <a:lvl5pPr marL="2057400" indent="-228600" defTabSz="554038">
              <a:defRPr sz="3900" b="1">
                <a:solidFill>
                  <a:srgbClr val="000066"/>
                </a:solidFill>
                <a:latin typeface="Arial" pitchFamily="34" charset="0"/>
                <a:cs typeface="Arial" pitchFamily="34" charset="0"/>
              </a:defRPr>
            </a:lvl5pPr>
            <a:lvl6pPr marL="2514600" indent="-228600" defTabSz="55403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55403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55403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554038"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es-ES" altLang="en-US" sz="4300">
              <a:solidFill>
                <a:srgbClr val="000000"/>
              </a:solidFill>
            </a:endParaRPr>
          </a:p>
        </p:txBody>
      </p:sp>
      <p:sp>
        <p:nvSpPr>
          <p:cNvPr id="3" name="Text Placeholder 2"/>
          <p:cNvSpPr>
            <a:spLocks noGrp="1"/>
          </p:cNvSpPr>
          <p:nvPr>
            <p:ph type="body" sz="quarter" idx="10"/>
          </p:nvPr>
        </p:nvSpPr>
        <p:spPr>
          <a:xfrm>
            <a:off x="571802" y="1002720"/>
            <a:ext cx="8940871" cy="397316"/>
          </a:xfrm>
          <a:prstGeom prst="rect">
            <a:avLst/>
          </a:prstGeom>
        </p:spPr>
        <p:txBody>
          <a:bodyPr lIns="97191" tIns="48596" rIns="97191" bIns="48596"/>
          <a:lstStyle>
            <a:lvl1pPr marL="0" indent="0">
              <a:buNone/>
              <a:defRPr sz="3308" b="1" i="0">
                <a:solidFill>
                  <a:srgbClr val="007C8A"/>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47"/>
            <a:ext cx="9624060" cy="5487167"/>
          </a:xfrm>
          <a:prstGeom prst="rect">
            <a:avLst/>
          </a:prstGeom>
        </p:spPr>
        <p:txBody>
          <a:bodyPr lIns="97191" tIns="48596" rIns="97191" bIns="48596"/>
          <a:lstStyle>
            <a:lvl1pPr marL="334827" indent="-334827">
              <a:buFont typeface="Arial"/>
              <a:buChar char="•"/>
              <a:defRPr sz="1985"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17039671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9_Data Slide (for content heavy tables and charts)">
  <p:cSld name="9_Data Slide (for content heavy tables and charts)">
    <p:spTree>
      <p:nvGrpSpPr>
        <p:cNvPr id="1" name="Shape 21"/>
        <p:cNvGrpSpPr/>
        <p:nvPr/>
      </p:nvGrpSpPr>
      <p:grpSpPr>
        <a:xfrm>
          <a:off x="0" y="0"/>
          <a:ext cx="0" cy="0"/>
          <a:chOff x="0" y="0"/>
          <a:chExt cx="0" cy="0"/>
        </a:xfrm>
      </p:grpSpPr>
      <p:pic>
        <p:nvPicPr>
          <p:cNvPr id="4" name="Shape 23"/>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87503"/>
          <a:stretch>
            <a:fillRect/>
          </a:stretch>
        </p:blipFill>
        <p:spPr bwMode="auto">
          <a:xfrm>
            <a:off x="0" y="7373938"/>
            <a:ext cx="106934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hape 22"/>
          <p:cNvSpPr txBox="1">
            <a:spLocks noGrp="1"/>
          </p:cNvSpPr>
          <p:nvPr>
            <p:ph type="title"/>
          </p:nvPr>
        </p:nvSpPr>
        <p:spPr>
          <a:xfrm>
            <a:off x="534670" y="302802"/>
            <a:ext cx="9624060" cy="1260211"/>
          </a:xfrm>
          <a:prstGeom prst="rect">
            <a:avLst/>
          </a:prstGeom>
          <a:noFill/>
          <a:ln>
            <a:noFill/>
          </a:ln>
        </p:spPr>
        <p:txBody>
          <a:bodyPr spcFirstLastPara="1" lIns="91425" tIns="45700" rIns="91425" bIns="45700" anchor="b"/>
          <a:lstStyle>
            <a:lvl1pPr marR="0" lvl="0" algn="l" rtl="0">
              <a:lnSpc>
                <a:spcPct val="107142"/>
              </a:lnSpc>
              <a:spcBef>
                <a:spcPts val="0"/>
              </a:spcBef>
              <a:spcAft>
                <a:spcPts val="0"/>
              </a:spcAft>
              <a:buClr>
                <a:srgbClr val="00788A"/>
              </a:buClr>
              <a:buSzPts val="2800"/>
              <a:buFont typeface="Calibri"/>
              <a:buNone/>
              <a:defRPr sz="3087" b="1" i="0" u="none" strike="noStrike" cap="none">
                <a:solidFill>
                  <a:srgbClr val="00788A"/>
                </a:solidFill>
                <a:latin typeface="Calibri"/>
                <a:ea typeface="Calibri"/>
                <a:cs typeface="Calibri"/>
                <a:sym typeface="Calibri"/>
              </a:defRPr>
            </a:lvl1pPr>
            <a:lvl2pPr lvl="1">
              <a:spcBef>
                <a:spcPts val="0"/>
              </a:spcBef>
              <a:spcAft>
                <a:spcPts val="0"/>
              </a:spcAft>
              <a:buSzPts val="1400"/>
              <a:buNone/>
              <a:defRPr sz="1985"/>
            </a:lvl2pPr>
            <a:lvl3pPr lvl="2">
              <a:spcBef>
                <a:spcPts val="0"/>
              </a:spcBef>
              <a:spcAft>
                <a:spcPts val="0"/>
              </a:spcAft>
              <a:buSzPts val="1400"/>
              <a:buNone/>
              <a:defRPr sz="1985"/>
            </a:lvl3pPr>
            <a:lvl4pPr lvl="3">
              <a:spcBef>
                <a:spcPts val="0"/>
              </a:spcBef>
              <a:spcAft>
                <a:spcPts val="0"/>
              </a:spcAft>
              <a:buSzPts val="1400"/>
              <a:buNone/>
              <a:defRPr sz="1985"/>
            </a:lvl4pPr>
            <a:lvl5pPr lvl="4">
              <a:spcBef>
                <a:spcPts val="0"/>
              </a:spcBef>
              <a:spcAft>
                <a:spcPts val="0"/>
              </a:spcAft>
              <a:buSzPts val="1400"/>
              <a:buNone/>
              <a:defRPr sz="1985"/>
            </a:lvl5pPr>
            <a:lvl6pPr lvl="5">
              <a:spcBef>
                <a:spcPts val="0"/>
              </a:spcBef>
              <a:spcAft>
                <a:spcPts val="0"/>
              </a:spcAft>
              <a:buSzPts val="1400"/>
              <a:buNone/>
              <a:defRPr sz="1985"/>
            </a:lvl6pPr>
            <a:lvl7pPr lvl="6">
              <a:spcBef>
                <a:spcPts val="0"/>
              </a:spcBef>
              <a:spcAft>
                <a:spcPts val="0"/>
              </a:spcAft>
              <a:buSzPts val="1400"/>
              <a:buNone/>
              <a:defRPr sz="1985"/>
            </a:lvl7pPr>
            <a:lvl8pPr lvl="7">
              <a:spcBef>
                <a:spcPts val="0"/>
              </a:spcBef>
              <a:spcAft>
                <a:spcPts val="0"/>
              </a:spcAft>
              <a:buSzPts val="1400"/>
              <a:buNone/>
              <a:defRPr sz="1985"/>
            </a:lvl8pPr>
            <a:lvl9pPr lvl="8">
              <a:spcBef>
                <a:spcPts val="0"/>
              </a:spcBef>
              <a:spcAft>
                <a:spcPts val="0"/>
              </a:spcAft>
              <a:buSzPts val="1400"/>
              <a:buNone/>
              <a:defRPr sz="1985"/>
            </a:lvl9pPr>
          </a:lstStyle>
          <a:p>
            <a:endParaRPr/>
          </a:p>
        </p:txBody>
      </p:sp>
      <p:sp>
        <p:nvSpPr>
          <p:cNvPr id="24" name="Shape 24"/>
          <p:cNvSpPr txBox="1">
            <a:spLocks noGrp="1"/>
          </p:cNvSpPr>
          <p:nvPr>
            <p:ph type="body" idx="1"/>
          </p:nvPr>
        </p:nvSpPr>
        <p:spPr>
          <a:xfrm>
            <a:off x="534670" y="1703618"/>
            <a:ext cx="9624060" cy="4912488"/>
          </a:xfrm>
          <a:prstGeom prst="rect">
            <a:avLst/>
          </a:prstGeom>
          <a:noFill/>
          <a:ln>
            <a:noFill/>
          </a:ln>
        </p:spPr>
        <p:txBody>
          <a:bodyPr spcFirstLastPara="1" lIns="91425" tIns="45700" rIns="91425" bIns="45700"/>
          <a:lstStyle>
            <a:lvl1pPr marL="504063" marR="0" lvl="0" indent="-392049" algn="l" rtl="0">
              <a:lnSpc>
                <a:spcPct val="90000"/>
              </a:lnSpc>
              <a:spcBef>
                <a:spcPts val="1103"/>
              </a:spcBef>
              <a:spcAft>
                <a:spcPts val="0"/>
              </a:spcAft>
              <a:buClr>
                <a:srgbClr val="006A71"/>
              </a:buClr>
              <a:buSzPts val="2000"/>
              <a:buFont typeface="Noto Sans Symbols"/>
              <a:buChar char="▪"/>
              <a:defRPr sz="2205" b="0" i="0" u="none" strike="noStrike" cap="none">
                <a:solidFill>
                  <a:srgbClr val="BF9000"/>
                </a:solidFill>
                <a:latin typeface="Calibri"/>
                <a:ea typeface="Calibri"/>
                <a:cs typeface="Calibri"/>
                <a:sym typeface="Calibri"/>
              </a:defRPr>
            </a:lvl1pPr>
            <a:lvl2pPr marL="1008126" marR="0" lvl="1" indent="-392049" algn="l" rtl="0">
              <a:lnSpc>
                <a:spcPct val="90000"/>
              </a:lnSpc>
              <a:spcBef>
                <a:spcPts val="551"/>
              </a:spcBef>
              <a:spcAft>
                <a:spcPts val="0"/>
              </a:spcAft>
              <a:buClr>
                <a:srgbClr val="9A4E9E"/>
              </a:buClr>
              <a:buSzPts val="2000"/>
              <a:buFont typeface="Arial"/>
              <a:buChar char="•"/>
              <a:defRPr sz="2205" b="0" i="0" u="none" strike="noStrike" cap="none">
                <a:solidFill>
                  <a:srgbClr val="BF9000"/>
                </a:solidFill>
                <a:latin typeface="Calibri"/>
                <a:ea typeface="Calibri"/>
                <a:cs typeface="Calibri"/>
                <a:sym typeface="Calibri"/>
              </a:defRPr>
            </a:lvl2pPr>
            <a:lvl3pPr marL="1512189" marR="0" lvl="2" indent="-392049" algn="l" rtl="0">
              <a:lnSpc>
                <a:spcPct val="90000"/>
              </a:lnSpc>
              <a:spcBef>
                <a:spcPts val="551"/>
              </a:spcBef>
              <a:spcAft>
                <a:spcPts val="0"/>
              </a:spcAft>
              <a:buClr>
                <a:srgbClr val="C00000"/>
              </a:buClr>
              <a:buSzPts val="2000"/>
              <a:buFont typeface="Arial"/>
              <a:buChar char="•"/>
              <a:defRPr sz="2205" b="0" i="0" u="none" strike="noStrike" cap="none">
                <a:solidFill>
                  <a:srgbClr val="BF9000"/>
                </a:solidFill>
                <a:latin typeface="Calibri"/>
                <a:ea typeface="Calibri"/>
                <a:cs typeface="Calibri"/>
                <a:sym typeface="Calibri"/>
              </a:defRPr>
            </a:lvl3pPr>
            <a:lvl4pPr marL="2016252" marR="0" lvl="3" indent="-392049" algn="l" rtl="0">
              <a:lnSpc>
                <a:spcPct val="90000"/>
              </a:lnSpc>
              <a:spcBef>
                <a:spcPts val="551"/>
              </a:spcBef>
              <a:spcAft>
                <a:spcPts val="0"/>
              </a:spcAft>
              <a:buClr>
                <a:srgbClr val="BF9000"/>
              </a:buClr>
              <a:buSzPts val="2000"/>
              <a:buFont typeface="Arial"/>
              <a:buChar char="•"/>
              <a:defRPr sz="2205" b="0" i="0" u="none" strike="noStrike" cap="none">
                <a:solidFill>
                  <a:srgbClr val="BF9000"/>
                </a:solidFill>
                <a:latin typeface="Calibri"/>
                <a:ea typeface="Calibri"/>
                <a:cs typeface="Calibri"/>
                <a:sym typeface="Calibri"/>
              </a:defRPr>
            </a:lvl4pPr>
            <a:lvl5pPr marL="2520315" marR="0" lvl="4" indent="-392049" algn="l" rtl="0">
              <a:lnSpc>
                <a:spcPct val="90000"/>
              </a:lnSpc>
              <a:spcBef>
                <a:spcPts val="551"/>
              </a:spcBef>
              <a:spcAft>
                <a:spcPts val="0"/>
              </a:spcAft>
              <a:buClr>
                <a:srgbClr val="BF9000"/>
              </a:buClr>
              <a:buSzPts val="2000"/>
              <a:buFont typeface="Arial"/>
              <a:buChar char="•"/>
              <a:defRPr sz="2205" b="0" i="0" u="none" strike="noStrike" cap="none">
                <a:solidFill>
                  <a:srgbClr val="BF9000"/>
                </a:solidFill>
                <a:latin typeface="Calibri"/>
                <a:ea typeface="Calibri"/>
                <a:cs typeface="Calibri"/>
                <a:sym typeface="Calibri"/>
              </a:defRPr>
            </a:lvl5pPr>
            <a:lvl6pPr marL="3024378" marR="0" lvl="5" indent="-378047" algn="l" rtl="0">
              <a:lnSpc>
                <a:spcPct val="90000"/>
              </a:lnSpc>
              <a:spcBef>
                <a:spcPts val="551"/>
              </a:spcBef>
              <a:spcAft>
                <a:spcPts val="0"/>
              </a:spcAft>
              <a:buClr>
                <a:schemeClr val="dk1"/>
              </a:buClr>
              <a:buSzPts val="1800"/>
              <a:buFont typeface="Arial"/>
              <a:buChar char="•"/>
              <a:defRPr sz="1985" b="0" i="0" u="none" strike="noStrike" cap="none">
                <a:solidFill>
                  <a:schemeClr val="dk1"/>
                </a:solidFill>
                <a:latin typeface="Calibri"/>
                <a:ea typeface="Calibri"/>
                <a:cs typeface="Calibri"/>
                <a:sym typeface="Calibri"/>
              </a:defRPr>
            </a:lvl6pPr>
            <a:lvl7pPr marL="3528441" marR="0" lvl="6" indent="-378047" algn="l" rtl="0">
              <a:lnSpc>
                <a:spcPct val="90000"/>
              </a:lnSpc>
              <a:spcBef>
                <a:spcPts val="551"/>
              </a:spcBef>
              <a:spcAft>
                <a:spcPts val="0"/>
              </a:spcAft>
              <a:buClr>
                <a:schemeClr val="dk1"/>
              </a:buClr>
              <a:buSzPts val="1800"/>
              <a:buFont typeface="Arial"/>
              <a:buChar char="•"/>
              <a:defRPr sz="1985" b="0" i="0" u="none" strike="noStrike" cap="none">
                <a:solidFill>
                  <a:schemeClr val="dk1"/>
                </a:solidFill>
                <a:latin typeface="Calibri"/>
                <a:ea typeface="Calibri"/>
                <a:cs typeface="Calibri"/>
                <a:sym typeface="Calibri"/>
              </a:defRPr>
            </a:lvl7pPr>
            <a:lvl8pPr marL="4032504" marR="0" lvl="7" indent="-378047" algn="l" rtl="0">
              <a:lnSpc>
                <a:spcPct val="90000"/>
              </a:lnSpc>
              <a:spcBef>
                <a:spcPts val="551"/>
              </a:spcBef>
              <a:spcAft>
                <a:spcPts val="0"/>
              </a:spcAft>
              <a:buClr>
                <a:schemeClr val="dk1"/>
              </a:buClr>
              <a:buSzPts val="1800"/>
              <a:buFont typeface="Arial"/>
              <a:buChar char="•"/>
              <a:defRPr sz="1985" b="0" i="0" u="none" strike="noStrike" cap="none">
                <a:solidFill>
                  <a:schemeClr val="dk1"/>
                </a:solidFill>
                <a:latin typeface="Calibri"/>
                <a:ea typeface="Calibri"/>
                <a:cs typeface="Calibri"/>
                <a:sym typeface="Calibri"/>
              </a:defRPr>
            </a:lvl8pPr>
            <a:lvl9pPr marL="4536567" marR="0" lvl="8" indent="-378047" algn="l" rtl="0">
              <a:lnSpc>
                <a:spcPct val="90000"/>
              </a:lnSpc>
              <a:spcBef>
                <a:spcPts val="551"/>
              </a:spcBef>
              <a:spcAft>
                <a:spcPts val="0"/>
              </a:spcAft>
              <a:buClr>
                <a:schemeClr val="dk1"/>
              </a:buClr>
              <a:buSzPts val="1800"/>
              <a:buFont typeface="Arial"/>
              <a:buChar char="•"/>
              <a:defRPr sz="1985"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35046284"/>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7817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3" y="0"/>
            <a:ext cx="9715500" cy="1365250"/>
          </a:xfrm>
        </p:spPr>
        <p:txBody>
          <a:bodyPr/>
          <a:lstStyle>
            <a:lvl1pPr algn="l">
              <a:defRPr sz="2756">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8" y="1600475"/>
            <a:ext cx="9696450" cy="5006975"/>
          </a:xfrm>
        </p:spPr>
        <p:txBody>
          <a:bodyPr/>
          <a:lstStyle>
            <a:lvl1pPr marL="361157" indent="-361157">
              <a:buFont typeface="Wingdings" panose="05000000000000000000" pitchFamily="2" charset="2"/>
              <a:buChar char="§"/>
              <a:defRPr sz="2315">
                <a:latin typeface="Calibri" panose="020F0502020204030204" pitchFamily="34" charset="0"/>
                <a:cs typeface="Calibri" panose="020F0502020204030204" pitchFamily="34" charset="0"/>
              </a:defRPr>
            </a:lvl1pPr>
            <a:lvl2pPr>
              <a:defRPr sz="1985">
                <a:latin typeface="Calibri" panose="020F0502020204030204" pitchFamily="34" charset="0"/>
                <a:cs typeface="Calibri" panose="020F0502020204030204" pitchFamily="34" charset="0"/>
              </a:defRPr>
            </a:lvl2pPr>
            <a:lvl3pPr>
              <a:defRPr sz="1764">
                <a:latin typeface="Calibri" panose="020F0502020204030204" pitchFamily="34" charset="0"/>
                <a:cs typeface="Calibri" panose="020F0502020204030204" pitchFamily="34" charset="0"/>
              </a:defRPr>
            </a:lvl3pPr>
            <a:lvl4pPr>
              <a:defRPr sz="1764">
                <a:latin typeface="Calibri" panose="020F0502020204030204" pitchFamily="34" charset="0"/>
                <a:cs typeface="Calibri" panose="020F0502020204030204" pitchFamily="34" charset="0"/>
              </a:defRPr>
            </a:lvl4pPr>
            <a:lvl5pPr marL="194525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234501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45" y="4859618"/>
            <a:ext cx="9090025" cy="1501775"/>
          </a:xfrm>
        </p:spPr>
        <p:txBody>
          <a:bodyPr anchor="t"/>
          <a:lstStyle>
            <a:lvl1pPr algn="l">
              <a:defRPr sz="3859" b="1" cap="all"/>
            </a:lvl1pPr>
          </a:lstStyle>
          <a:p>
            <a:r>
              <a:rPr lang="en-US"/>
              <a:t>Click to edit Master title style</a:t>
            </a:r>
          </a:p>
        </p:txBody>
      </p:sp>
      <p:sp>
        <p:nvSpPr>
          <p:cNvPr id="3" name="Text Placeholder 2"/>
          <p:cNvSpPr>
            <a:spLocks noGrp="1"/>
          </p:cNvSpPr>
          <p:nvPr>
            <p:ph type="body" idx="1"/>
          </p:nvPr>
        </p:nvSpPr>
        <p:spPr>
          <a:xfrm>
            <a:off x="844845" y="3205166"/>
            <a:ext cx="9090025" cy="1654175"/>
          </a:xfrm>
        </p:spPr>
        <p:txBody>
          <a:bodyPr anchor="b"/>
          <a:lstStyle>
            <a:lvl1pPr marL="0" indent="0">
              <a:buNone/>
              <a:defRPr sz="1985"/>
            </a:lvl1pPr>
            <a:lvl2pPr marL="422787" indent="0">
              <a:buNone/>
              <a:defRPr sz="1764"/>
            </a:lvl2pPr>
            <a:lvl3pPr marL="845640" indent="0">
              <a:buNone/>
              <a:defRPr sz="1544"/>
            </a:lvl3pPr>
            <a:lvl4pPr marL="1268446" indent="0">
              <a:buNone/>
              <a:defRPr sz="1323"/>
            </a:lvl4pPr>
            <a:lvl5pPr marL="1691272" indent="0">
              <a:buNone/>
              <a:defRPr sz="1323"/>
            </a:lvl5pPr>
            <a:lvl6pPr marL="2114094" indent="0">
              <a:buNone/>
              <a:defRPr sz="1323"/>
            </a:lvl6pPr>
            <a:lvl7pPr marL="2536912" indent="0">
              <a:buNone/>
              <a:defRPr sz="1323"/>
            </a:lvl7pPr>
            <a:lvl8pPr marL="2959726" indent="0">
              <a:buNone/>
              <a:defRPr sz="1323"/>
            </a:lvl8pPr>
            <a:lvl9pPr marL="3382548" indent="0">
              <a:buNone/>
              <a:defRPr sz="1323"/>
            </a:lvl9pPr>
          </a:lstStyle>
          <a:p>
            <a:pPr lvl="0"/>
            <a:r>
              <a:rPr lang="en-US"/>
              <a:t>Click to edit Master text styles</a:t>
            </a:r>
          </a:p>
        </p:txBody>
      </p:sp>
    </p:spTree>
    <p:extLst>
      <p:ext uri="{BB962C8B-B14F-4D97-AF65-F5344CB8AC3E}">
        <p14:creationId xmlns:p14="http://schemas.microsoft.com/office/powerpoint/2010/main" val="309755563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31" y="1522417"/>
            <a:ext cx="4772024" cy="5084762"/>
          </a:xfrm>
        </p:spPr>
        <p:txBody>
          <a:bodyPr/>
          <a:lstStyle>
            <a:lvl1pPr>
              <a:defRPr sz="2315"/>
            </a:lvl1pPr>
            <a:lvl2pPr>
              <a:defRPr sz="1985"/>
            </a:lvl2pPr>
            <a:lvl3pPr>
              <a:defRPr sz="1764"/>
            </a:lvl3pPr>
            <a:lvl4pPr>
              <a:defRPr sz="1764"/>
            </a:lvl4pPr>
            <a:lvl5pPr>
              <a:defRPr sz="1764"/>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3" y="1522417"/>
            <a:ext cx="4772024" cy="5084762"/>
          </a:xfrm>
        </p:spPr>
        <p:txBody>
          <a:bodyPr/>
          <a:lstStyle>
            <a:lvl1pPr>
              <a:defRPr sz="2315"/>
            </a:lvl1pPr>
            <a:lvl2pPr>
              <a:defRPr sz="1985"/>
            </a:lvl2pPr>
            <a:lvl3pPr>
              <a:defRPr sz="1764"/>
            </a:lvl3pPr>
            <a:lvl4pPr>
              <a:defRPr sz="1764"/>
            </a:lvl4pPr>
            <a:lvl5pPr>
              <a:defRPr sz="1764"/>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8753621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80"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3" y="1692277"/>
            <a:ext cx="4724400" cy="704850"/>
          </a:xfrm>
        </p:spPr>
        <p:txBody>
          <a:bodyPr anchor="b"/>
          <a:lstStyle>
            <a:lvl1pPr marL="0" indent="0">
              <a:buNone/>
              <a:defRPr sz="2315" b="1"/>
            </a:lvl1pPr>
            <a:lvl2pPr marL="422787" indent="0">
              <a:buNone/>
              <a:defRPr sz="1985" b="1"/>
            </a:lvl2pPr>
            <a:lvl3pPr marL="845640" indent="0">
              <a:buNone/>
              <a:defRPr sz="1764" b="1"/>
            </a:lvl3pPr>
            <a:lvl4pPr marL="1268446" indent="0">
              <a:buNone/>
              <a:defRPr sz="1544" b="1"/>
            </a:lvl4pPr>
            <a:lvl5pPr marL="1691272" indent="0">
              <a:buNone/>
              <a:defRPr sz="1544" b="1"/>
            </a:lvl5pPr>
            <a:lvl6pPr marL="2114094" indent="0">
              <a:buNone/>
              <a:defRPr sz="1544" b="1"/>
            </a:lvl6pPr>
            <a:lvl7pPr marL="2536912" indent="0">
              <a:buNone/>
              <a:defRPr sz="1544" b="1"/>
            </a:lvl7pPr>
            <a:lvl8pPr marL="2959726" indent="0">
              <a:buNone/>
              <a:defRPr sz="1544" b="1"/>
            </a:lvl8pPr>
            <a:lvl9pPr marL="3382548" indent="0">
              <a:buNone/>
              <a:defRPr sz="1544" b="1"/>
            </a:lvl9pPr>
          </a:lstStyle>
          <a:p>
            <a:pPr lvl="0"/>
            <a:r>
              <a:rPr lang="en-US" dirty="0"/>
              <a:t>Click to edit Master text styles</a:t>
            </a:r>
          </a:p>
        </p:txBody>
      </p:sp>
      <p:sp>
        <p:nvSpPr>
          <p:cNvPr id="4" name="Content Placeholder 3"/>
          <p:cNvSpPr>
            <a:spLocks noGrp="1"/>
          </p:cNvSpPr>
          <p:nvPr>
            <p:ph sz="half" idx="2"/>
          </p:nvPr>
        </p:nvSpPr>
        <p:spPr>
          <a:xfrm>
            <a:off x="534993" y="2397132"/>
            <a:ext cx="4724400" cy="4357688"/>
          </a:xfrm>
        </p:spPr>
        <p:txBody>
          <a:bodyPr/>
          <a:lstStyle>
            <a:lvl1pPr>
              <a:defRPr sz="2315"/>
            </a:lvl1pPr>
            <a:lvl2pPr>
              <a:defRPr sz="1985"/>
            </a:lvl2pPr>
            <a:lvl3pPr>
              <a:defRPr sz="1764"/>
            </a:lvl3pPr>
            <a:lvl4pPr>
              <a:defRPr sz="1544"/>
            </a:lvl4pPr>
            <a:lvl5pPr>
              <a:defRPr sz="1544"/>
            </a:lvl5pPr>
            <a:lvl6pPr>
              <a:defRPr sz="1544"/>
            </a:lvl6pPr>
            <a:lvl7pPr>
              <a:defRPr sz="1544"/>
            </a:lvl7pPr>
            <a:lvl8pPr>
              <a:defRPr sz="1544"/>
            </a:lvl8pPr>
            <a:lvl9pPr>
              <a:defRPr sz="15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315" b="1"/>
            </a:lvl1pPr>
            <a:lvl2pPr marL="422787" indent="0">
              <a:buNone/>
              <a:defRPr sz="1985" b="1"/>
            </a:lvl2pPr>
            <a:lvl3pPr marL="845640" indent="0">
              <a:buNone/>
              <a:defRPr sz="1764" b="1"/>
            </a:lvl3pPr>
            <a:lvl4pPr marL="1268446" indent="0">
              <a:buNone/>
              <a:defRPr sz="1544" b="1"/>
            </a:lvl4pPr>
            <a:lvl5pPr marL="1691272" indent="0">
              <a:buNone/>
              <a:defRPr sz="1544" b="1"/>
            </a:lvl5pPr>
            <a:lvl6pPr marL="2114094" indent="0">
              <a:buNone/>
              <a:defRPr sz="1544" b="1"/>
            </a:lvl6pPr>
            <a:lvl7pPr marL="2536912" indent="0">
              <a:buNone/>
              <a:defRPr sz="1544" b="1"/>
            </a:lvl7pPr>
            <a:lvl8pPr marL="2959726" indent="0">
              <a:buNone/>
              <a:defRPr sz="1544" b="1"/>
            </a:lvl8pPr>
            <a:lvl9pPr marL="3382548" indent="0">
              <a:buNone/>
              <a:defRPr sz="1544" b="1"/>
            </a:lvl9pPr>
          </a:lstStyle>
          <a:p>
            <a:pPr lvl="0"/>
            <a:r>
              <a:rPr lang="en-US"/>
              <a:t>Click to edit Master text styles</a:t>
            </a:r>
          </a:p>
        </p:txBody>
      </p:sp>
      <p:sp>
        <p:nvSpPr>
          <p:cNvPr id="6" name="Content Placeholder 5"/>
          <p:cNvSpPr>
            <a:spLocks noGrp="1"/>
          </p:cNvSpPr>
          <p:nvPr>
            <p:ph sz="quarter" idx="4"/>
          </p:nvPr>
        </p:nvSpPr>
        <p:spPr>
          <a:xfrm>
            <a:off x="5432429" y="2397132"/>
            <a:ext cx="4725988" cy="4357688"/>
          </a:xfrm>
        </p:spPr>
        <p:txBody>
          <a:bodyPr/>
          <a:lstStyle>
            <a:lvl1pPr>
              <a:defRPr sz="2315"/>
            </a:lvl1pPr>
            <a:lvl2pPr>
              <a:defRPr sz="1985"/>
            </a:lvl2pPr>
            <a:lvl3pPr>
              <a:defRPr sz="1764"/>
            </a:lvl3pPr>
            <a:lvl4pPr>
              <a:defRPr sz="1544"/>
            </a:lvl4pPr>
            <a:lvl5pPr>
              <a:defRPr sz="1544"/>
            </a:lvl5pPr>
            <a:lvl6pPr>
              <a:defRPr sz="1544"/>
            </a:lvl6pPr>
            <a:lvl7pPr>
              <a:defRPr sz="1544"/>
            </a:lvl7pPr>
            <a:lvl8pPr>
              <a:defRPr sz="1544"/>
            </a:lvl8pPr>
            <a:lvl9pPr>
              <a:defRPr sz="15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2257096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94" y="5292725"/>
            <a:ext cx="6416675" cy="625475"/>
          </a:xfrm>
        </p:spPr>
        <p:txBody>
          <a:bodyPr anchor="b"/>
          <a:lstStyle>
            <a:lvl1pPr algn="l">
              <a:defRPr sz="1985" b="1"/>
            </a:lvl1pPr>
          </a:lstStyle>
          <a:p>
            <a:r>
              <a:rPr lang="en-US"/>
              <a:t>Click to edit Master title style</a:t>
            </a:r>
          </a:p>
        </p:txBody>
      </p:sp>
      <p:sp>
        <p:nvSpPr>
          <p:cNvPr id="3" name="Picture Placeholder 2"/>
          <p:cNvSpPr>
            <a:spLocks noGrp="1"/>
          </p:cNvSpPr>
          <p:nvPr>
            <p:ph type="pic" idx="1"/>
          </p:nvPr>
        </p:nvSpPr>
        <p:spPr>
          <a:xfrm>
            <a:off x="2095794" y="676275"/>
            <a:ext cx="6416675" cy="4535488"/>
          </a:xfrm>
        </p:spPr>
        <p:txBody>
          <a:bodyPr/>
          <a:lstStyle>
            <a:lvl1pPr marL="0" indent="0">
              <a:buNone/>
              <a:defRPr sz="3087"/>
            </a:lvl1pPr>
            <a:lvl2pPr marL="422787" indent="0">
              <a:buNone/>
              <a:defRPr sz="2756"/>
            </a:lvl2pPr>
            <a:lvl3pPr marL="845640" indent="0">
              <a:buNone/>
              <a:defRPr sz="2315"/>
            </a:lvl3pPr>
            <a:lvl4pPr marL="1268446" indent="0">
              <a:buNone/>
              <a:defRPr sz="1985"/>
            </a:lvl4pPr>
            <a:lvl5pPr marL="1691272" indent="0">
              <a:buNone/>
              <a:defRPr sz="1985"/>
            </a:lvl5pPr>
            <a:lvl6pPr marL="2114094" indent="0">
              <a:buNone/>
              <a:defRPr sz="1985"/>
            </a:lvl6pPr>
            <a:lvl7pPr marL="2536912" indent="0">
              <a:buNone/>
              <a:defRPr sz="1985"/>
            </a:lvl7pPr>
            <a:lvl8pPr marL="2959726" indent="0">
              <a:buNone/>
              <a:defRPr sz="1985"/>
            </a:lvl8pPr>
            <a:lvl9pPr marL="3382548" indent="0">
              <a:buNone/>
              <a:defRPr sz="1985"/>
            </a:lvl9pPr>
          </a:lstStyle>
          <a:p>
            <a:pPr lvl="0"/>
            <a:endParaRPr lang="en-US" noProof="0"/>
          </a:p>
        </p:txBody>
      </p:sp>
      <p:sp>
        <p:nvSpPr>
          <p:cNvPr id="4" name="Text Placeholder 3"/>
          <p:cNvSpPr>
            <a:spLocks noGrp="1"/>
          </p:cNvSpPr>
          <p:nvPr>
            <p:ph type="body" sz="half" idx="2"/>
          </p:nvPr>
        </p:nvSpPr>
        <p:spPr>
          <a:xfrm>
            <a:off x="2095794" y="5918201"/>
            <a:ext cx="6416675" cy="887413"/>
          </a:xfrm>
        </p:spPr>
        <p:txBody>
          <a:bodyPr/>
          <a:lstStyle>
            <a:lvl1pPr marL="0" indent="0">
              <a:buNone/>
              <a:defRPr sz="1323"/>
            </a:lvl1pPr>
            <a:lvl2pPr marL="422787" indent="0">
              <a:buNone/>
              <a:defRPr sz="1213"/>
            </a:lvl2pPr>
            <a:lvl3pPr marL="845640" indent="0">
              <a:buNone/>
              <a:defRPr sz="992"/>
            </a:lvl3pPr>
            <a:lvl4pPr marL="1268446" indent="0">
              <a:buNone/>
              <a:defRPr sz="882"/>
            </a:lvl4pPr>
            <a:lvl5pPr marL="1691272" indent="0">
              <a:buNone/>
              <a:defRPr sz="882"/>
            </a:lvl5pPr>
            <a:lvl6pPr marL="2114094" indent="0">
              <a:buNone/>
              <a:defRPr sz="882"/>
            </a:lvl6pPr>
            <a:lvl7pPr marL="2536912" indent="0">
              <a:buNone/>
              <a:defRPr sz="882"/>
            </a:lvl7pPr>
            <a:lvl8pPr marL="2959726" indent="0">
              <a:buNone/>
              <a:defRPr sz="882"/>
            </a:lvl8pPr>
            <a:lvl9pPr marL="3382548" indent="0">
              <a:buNone/>
              <a:defRPr sz="882"/>
            </a:lvl9pPr>
          </a:lstStyle>
          <a:p>
            <a:pPr lvl="0"/>
            <a:r>
              <a:rPr lang="en-US"/>
              <a:t>Click to edit Master text styles</a:t>
            </a:r>
          </a:p>
        </p:txBody>
      </p:sp>
    </p:spTree>
    <p:extLst>
      <p:ext uri="{BB962C8B-B14F-4D97-AF65-F5344CB8AC3E}">
        <p14:creationId xmlns:p14="http://schemas.microsoft.com/office/powerpoint/2010/main" val="428032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074528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9992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242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CuadroTexto 15">
            <a:extLst>
              <a:ext uri="{FF2B5EF4-FFF2-40B4-BE49-F238E27FC236}">
                <a16:creationId xmlns="" xmlns:a16="http://schemas.microsoft.com/office/drawing/2014/main" id="{293C0A58-E416-41DC-8526-06E592EBD314}"/>
              </a:ext>
            </a:extLst>
          </p:cNvPr>
          <p:cNvSpPr txBox="1">
            <a:spLocks noChangeArrowheads="1"/>
          </p:cNvSpPr>
          <p:nvPr userDrawn="1"/>
        </p:nvSpPr>
        <p:spPr bwMode="auto">
          <a:xfrm>
            <a:off x="427038" y="7332663"/>
            <a:ext cx="215900" cy="769937"/>
          </a:xfrm>
          <a:prstGeom prst="rect">
            <a:avLst/>
          </a:prstGeom>
          <a:noFill/>
          <a:ln>
            <a:noFill/>
          </a:ln>
          <a:extLst/>
        </p:spPr>
        <p:txBody>
          <a:bodyPr wrap="none" lIns="107158" tIns="53579" rIns="107158" bIns="53579">
            <a:spAutoFit/>
          </a:bodyPr>
          <a:lstStyle>
            <a:lvl1pPr defTabSz="554038">
              <a:defRPr sz="3900" b="1">
                <a:solidFill>
                  <a:srgbClr val="000066"/>
                </a:solidFill>
                <a:latin typeface="Arial" pitchFamily="34" charset="0"/>
                <a:cs typeface="Arial" pitchFamily="34" charset="0"/>
              </a:defRPr>
            </a:lvl1pPr>
            <a:lvl2pPr marL="742950" indent="-285750" defTabSz="554038">
              <a:defRPr sz="3900" b="1">
                <a:solidFill>
                  <a:srgbClr val="000066"/>
                </a:solidFill>
                <a:latin typeface="Arial" pitchFamily="34" charset="0"/>
                <a:cs typeface="Arial" pitchFamily="34" charset="0"/>
              </a:defRPr>
            </a:lvl2pPr>
            <a:lvl3pPr marL="1143000" indent="-228600" defTabSz="554038">
              <a:defRPr sz="3900" b="1">
                <a:solidFill>
                  <a:srgbClr val="000066"/>
                </a:solidFill>
                <a:latin typeface="Arial" pitchFamily="34" charset="0"/>
                <a:cs typeface="Arial" pitchFamily="34" charset="0"/>
              </a:defRPr>
            </a:lvl3pPr>
            <a:lvl4pPr marL="1600200" indent="-228600" defTabSz="554038">
              <a:defRPr sz="3900" b="1">
                <a:solidFill>
                  <a:srgbClr val="000066"/>
                </a:solidFill>
                <a:latin typeface="Arial" pitchFamily="34" charset="0"/>
                <a:cs typeface="Arial" pitchFamily="34" charset="0"/>
              </a:defRPr>
            </a:lvl4pPr>
            <a:lvl5pPr marL="2057400" indent="-228600" defTabSz="554038">
              <a:defRPr sz="3900" b="1">
                <a:solidFill>
                  <a:srgbClr val="000066"/>
                </a:solidFill>
                <a:latin typeface="Arial" pitchFamily="34" charset="0"/>
                <a:cs typeface="Arial" pitchFamily="34" charset="0"/>
              </a:defRPr>
            </a:lvl5pPr>
            <a:lvl6pPr marL="2514600" indent="-228600" defTabSz="55403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55403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55403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554038"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es-ES" altLang="en-US" sz="4300">
              <a:solidFill>
                <a:srgbClr val="000000"/>
              </a:solidFill>
            </a:endParaRPr>
          </a:p>
        </p:txBody>
      </p:sp>
      <p:sp>
        <p:nvSpPr>
          <p:cNvPr id="3" name="Text Placeholder 2"/>
          <p:cNvSpPr>
            <a:spLocks noGrp="1"/>
          </p:cNvSpPr>
          <p:nvPr>
            <p:ph type="body" sz="quarter" idx="10"/>
          </p:nvPr>
        </p:nvSpPr>
        <p:spPr>
          <a:xfrm>
            <a:off x="571803" y="1002720"/>
            <a:ext cx="8940871" cy="397316"/>
          </a:xfrm>
          <a:prstGeom prst="rect">
            <a:avLst/>
          </a:prstGeom>
        </p:spPr>
        <p:txBody>
          <a:bodyPr lIns="97191" tIns="48596" rIns="97191" bIns="48596"/>
          <a:lstStyle>
            <a:lvl1pPr marL="0" indent="0">
              <a:buNone/>
              <a:defRPr sz="3308" b="1" i="0">
                <a:solidFill>
                  <a:srgbClr val="007C8A"/>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47"/>
            <a:ext cx="9624060" cy="5487167"/>
          </a:xfrm>
          <a:prstGeom prst="rect">
            <a:avLst/>
          </a:prstGeom>
        </p:spPr>
        <p:txBody>
          <a:bodyPr lIns="97191" tIns="48596" rIns="97191" bIns="48596"/>
          <a:lstStyle>
            <a:lvl1pPr marL="334827" indent="-334827">
              <a:buFont typeface="Arial"/>
              <a:buChar char="•"/>
              <a:defRPr sz="1985"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218542315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BFCF72-B500-41F1-972E-060C2DDC3628}"/>
              </a:ext>
            </a:extLst>
          </p:cNvPr>
          <p:cNvSpPr>
            <a:spLocks noGrp="1"/>
          </p:cNvSpPr>
          <p:nvPr>
            <p:ph type="ctrTitle"/>
          </p:nvPr>
        </p:nvSpPr>
        <p:spPr>
          <a:xfrm>
            <a:off x="1336675" y="1237457"/>
            <a:ext cx="8020050" cy="2632440"/>
          </a:xfrm>
        </p:spPr>
        <p:txBody>
          <a:bodyPr anchor="b"/>
          <a:lstStyle>
            <a:lvl1pPr algn="ctr">
              <a:defRPr sz="4961"/>
            </a:lvl1pPr>
          </a:lstStyle>
          <a:p>
            <a:r>
              <a:rPr lang="en-US"/>
              <a:t>Click to edit Master title style</a:t>
            </a:r>
          </a:p>
        </p:txBody>
      </p:sp>
      <p:sp>
        <p:nvSpPr>
          <p:cNvPr id="3" name="Subtitle 2">
            <a:extLst>
              <a:ext uri="{FF2B5EF4-FFF2-40B4-BE49-F238E27FC236}">
                <a16:creationId xmlns="" xmlns:a16="http://schemas.microsoft.com/office/drawing/2014/main" id="{12DCC9CC-BDF4-4988-BC79-3D6000C04B01}"/>
              </a:ext>
            </a:extLst>
          </p:cNvPr>
          <p:cNvSpPr>
            <a:spLocks noGrp="1"/>
          </p:cNvSpPr>
          <p:nvPr>
            <p:ph type="subTitle" idx="1"/>
          </p:nvPr>
        </p:nvSpPr>
        <p:spPr>
          <a:xfrm>
            <a:off x="1336675" y="3971414"/>
            <a:ext cx="8020050" cy="1825554"/>
          </a:xfrm>
        </p:spPr>
        <p:txBody>
          <a:bodyPr/>
          <a:lstStyle>
            <a:lvl1pPr marL="0" indent="0" algn="ctr">
              <a:buNone/>
              <a:defRPr sz="1985"/>
            </a:lvl1pPr>
            <a:lvl2pPr marL="378047" indent="0" algn="ctr">
              <a:buNone/>
              <a:defRPr sz="1654"/>
            </a:lvl2pPr>
            <a:lvl3pPr marL="756095" indent="0" algn="ctr">
              <a:buNone/>
              <a:defRPr sz="1488"/>
            </a:lvl3pPr>
            <a:lvl4pPr marL="1134142" indent="0" algn="ctr">
              <a:buNone/>
              <a:defRPr sz="1323"/>
            </a:lvl4pPr>
            <a:lvl5pPr marL="1512189" indent="0" algn="ctr">
              <a:buNone/>
              <a:defRPr sz="1323"/>
            </a:lvl5pPr>
            <a:lvl6pPr marL="1890236" indent="0" algn="ctr">
              <a:buNone/>
              <a:defRPr sz="1323"/>
            </a:lvl6pPr>
            <a:lvl7pPr marL="2268284" indent="0" algn="ctr">
              <a:buNone/>
              <a:defRPr sz="1323"/>
            </a:lvl7pPr>
            <a:lvl8pPr marL="2646331" indent="0" algn="ctr">
              <a:buNone/>
              <a:defRPr sz="1323"/>
            </a:lvl8pPr>
            <a:lvl9pPr marL="3024378" indent="0" algn="ctr">
              <a:buNone/>
              <a:defRPr sz="1323"/>
            </a:lvl9pPr>
          </a:lstStyle>
          <a:p>
            <a:r>
              <a:rPr lang="en-US"/>
              <a:t>Click to edit Master subtitle style</a:t>
            </a:r>
          </a:p>
        </p:txBody>
      </p:sp>
      <p:sp>
        <p:nvSpPr>
          <p:cNvPr id="4" name="Date Placeholder 3">
            <a:extLst>
              <a:ext uri="{FF2B5EF4-FFF2-40B4-BE49-F238E27FC236}">
                <a16:creationId xmlns="" xmlns:a16="http://schemas.microsoft.com/office/drawing/2014/main" id="{0C6185E4-4020-4C6F-875E-BDE52E357E37}"/>
              </a:ext>
            </a:extLst>
          </p:cNvPr>
          <p:cNvSpPr>
            <a:spLocks noGrp="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fld id="{27E848A2-8195-4968-8074-A8F3EA3D8A36}" type="datetimeFigureOut">
              <a:rPr lang="en-US" altLang="en-US"/>
              <a:pPr/>
              <a:t>7/22/2018</a:t>
            </a:fld>
            <a:endParaRPr lang="en-US" altLang="en-US"/>
          </a:p>
        </p:txBody>
      </p:sp>
      <p:sp>
        <p:nvSpPr>
          <p:cNvPr id="5" name="Footer Placeholder 4">
            <a:extLst>
              <a:ext uri="{FF2B5EF4-FFF2-40B4-BE49-F238E27FC236}">
                <a16:creationId xmlns="" xmlns:a16="http://schemas.microsoft.com/office/drawing/2014/main" id="{E4E02F62-9192-486E-BC8D-348D2CFF9917}"/>
              </a:ext>
            </a:extLst>
          </p:cNvPr>
          <p:cNvSpPr>
            <a:spLocks noGrp="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a:p>
        </p:txBody>
      </p:sp>
      <p:sp>
        <p:nvSpPr>
          <p:cNvPr id="6" name="Slide Number Placeholder 5">
            <a:extLst>
              <a:ext uri="{FF2B5EF4-FFF2-40B4-BE49-F238E27FC236}">
                <a16:creationId xmlns="" xmlns:a16="http://schemas.microsoft.com/office/drawing/2014/main" id="{94292AAC-195D-4548-819C-1FE8480E5723}"/>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fld id="{E7C0B29A-0E4A-4404-BE8B-6E290FEF9696}" type="slidenum">
              <a:rPr lang="en-US" altLang="en-US"/>
              <a:pPr/>
              <a:t>‹#›</a:t>
            </a:fld>
            <a:endParaRPr lang="en-US" altLang="en-US"/>
          </a:p>
        </p:txBody>
      </p:sp>
    </p:spTree>
    <p:extLst>
      <p:ext uri="{BB962C8B-B14F-4D97-AF65-F5344CB8AC3E}">
        <p14:creationId xmlns:p14="http://schemas.microsoft.com/office/powerpoint/2010/main" val="322067415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996E280-E74A-4891-817A-FFFBC2E0A990}"/>
              </a:ext>
            </a:extLst>
          </p:cNvPr>
          <p:cNvSpPr>
            <a:spLocks noGrp="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fld id="{2E0210B0-AD10-4AF3-9D2F-B8842B442BF8}" type="datetimeFigureOut">
              <a:rPr lang="en-US" altLang="en-US"/>
              <a:pPr/>
              <a:t>7/22/2018</a:t>
            </a:fld>
            <a:endParaRPr lang="en-US" altLang="en-US"/>
          </a:p>
        </p:txBody>
      </p:sp>
      <p:sp>
        <p:nvSpPr>
          <p:cNvPr id="3" name="Footer Placeholder 2">
            <a:extLst>
              <a:ext uri="{FF2B5EF4-FFF2-40B4-BE49-F238E27FC236}">
                <a16:creationId xmlns="" xmlns:a16="http://schemas.microsoft.com/office/drawing/2014/main" id="{9E143102-695B-4C03-B112-FBA8B902CDF5}"/>
              </a:ext>
            </a:extLst>
          </p:cNvPr>
          <p:cNvSpPr>
            <a:spLocks noGrp="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a:p>
        </p:txBody>
      </p:sp>
      <p:sp>
        <p:nvSpPr>
          <p:cNvPr id="4" name="Slide Number Placeholder 3">
            <a:extLst>
              <a:ext uri="{FF2B5EF4-FFF2-40B4-BE49-F238E27FC236}">
                <a16:creationId xmlns="" xmlns:a16="http://schemas.microsoft.com/office/drawing/2014/main" id="{BC4CF334-B3DF-42A9-9BF7-D8523EB2D046}"/>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fld id="{DAE555F5-114F-45CC-BC23-F0C74A723FAB}" type="slidenum">
              <a:rPr lang="en-US" altLang="en-US"/>
              <a:pPr/>
              <a:t>‹#›</a:t>
            </a:fld>
            <a:endParaRPr lang="en-US" altLang="en-US"/>
          </a:p>
        </p:txBody>
      </p:sp>
    </p:spTree>
    <p:extLst>
      <p:ext uri="{BB962C8B-B14F-4D97-AF65-F5344CB8AC3E}">
        <p14:creationId xmlns:p14="http://schemas.microsoft.com/office/powerpoint/2010/main" val="281608589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DA93BA-C3A9-2148-AF38-BC359894F6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3269C72-DF13-477B-9EA4-9D520E49C5D1}"/>
              </a:ext>
            </a:extLst>
          </p:cNvPr>
          <p:cNvSpPr>
            <a:spLocks noGrp="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fld id="{0CF2B068-D556-4728-9315-1D27FE407795}" type="datetimeFigureOut">
              <a:rPr lang="en-US" altLang="en-US"/>
              <a:pPr/>
              <a:t>7/22/2018</a:t>
            </a:fld>
            <a:endParaRPr lang="en-US" altLang="en-US"/>
          </a:p>
        </p:txBody>
      </p:sp>
      <p:sp>
        <p:nvSpPr>
          <p:cNvPr id="4" name="Footer Placeholder 3">
            <a:extLst>
              <a:ext uri="{FF2B5EF4-FFF2-40B4-BE49-F238E27FC236}">
                <a16:creationId xmlns="" xmlns:a16="http://schemas.microsoft.com/office/drawing/2014/main" id="{91FEBB8F-2C6B-42A7-84A9-B059A12DF4F0}"/>
              </a:ext>
            </a:extLst>
          </p:cNvPr>
          <p:cNvSpPr>
            <a:spLocks noGrp="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a:p>
        </p:txBody>
      </p:sp>
      <p:sp>
        <p:nvSpPr>
          <p:cNvPr id="5" name="Slide Number Placeholder 4">
            <a:extLst>
              <a:ext uri="{FF2B5EF4-FFF2-40B4-BE49-F238E27FC236}">
                <a16:creationId xmlns="" xmlns:a16="http://schemas.microsoft.com/office/drawing/2014/main" id="{ED654943-A78F-4BF3-A6EC-1385725E43D6}"/>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fld id="{DB66FE5E-4B7F-48EE-B7CD-B4429B9D434A}" type="slidenum">
              <a:rPr lang="en-US" altLang="en-US"/>
              <a:pPr/>
              <a:t>‹#›</a:t>
            </a:fld>
            <a:endParaRPr lang="en-US" altLang="en-US"/>
          </a:p>
        </p:txBody>
      </p:sp>
    </p:spTree>
    <p:extLst>
      <p:ext uri="{BB962C8B-B14F-4D97-AF65-F5344CB8AC3E}">
        <p14:creationId xmlns:p14="http://schemas.microsoft.com/office/powerpoint/2010/main" val="28476182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10553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5" y="1600415"/>
            <a:ext cx="9696450" cy="5006975"/>
          </a:xfrm>
        </p:spPr>
        <p:txBody>
          <a:bodyPr/>
          <a:lstStyle>
            <a:lvl1pPr marL="377245" indent="-377245">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3192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7680543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79" y="4859554"/>
            <a:ext cx="909002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779" y="3205166"/>
            <a:ext cx="9090025" cy="1654175"/>
          </a:xfrm>
        </p:spPr>
        <p:txBody>
          <a:bodyPr anchor="b"/>
          <a:lstStyle>
            <a:lvl1pPr marL="0" indent="0">
              <a:buNone/>
              <a:defRPr sz="2100"/>
            </a:lvl1pPr>
            <a:lvl2pPr marL="441620" indent="0">
              <a:buNone/>
              <a:defRPr sz="1800"/>
            </a:lvl2pPr>
            <a:lvl3pPr marL="883302" indent="0">
              <a:buNone/>
              <a:defRPr sz="1600"/>
            </a:lvl3pPr>
            <a:lvl4pPr marL="1324963" indent="0">
              <a:buNone/>
              <a:defRPr sz="1400"/>
            </a:lvl4pPr>
            <a:lvl5pPr marL="1766624" indent="0">
              <a:buNone/>
              <a:defRPr sz="1400"/>
            </a:lvl5pPr>
            <a:lvl6pPr marL="2208294" indent="0">
              <a:buNone/>
              <a:defRPr sz="1400"/>
            </a:lvl6pPr>
            <a:lvl7pPr marL="2649944" indent="0">
              <a:buNone/>
              <a:defRPr sz="1400"/>
            </a:lvl7pPr>
            <a:lvl8pPr marL="3091597" indent="0">
              <a:buNone/>
              <a:defRPr sz="1400"/>
            </a:lvl8pPr>
            <a:lvl9pPr marL="3533260" indent="0">
              <a:buNone/>
              <a:defRPr sz="1400"/>
            </a:lvl9pPr>
          </a:lstStyle>
          <a:p>
            <a:pPr lvl="0"/>
            <a:r>
              <a:rPr lang="en-US"/>
              <a:t>Click to edit Master text styles</a:t>
            </a:r>
          </a:p>
        </p:txBody>
      </p:sp>
    </p:spTree>
    <p:extLst>
      <p:ext uri="{BB962C8B-B14F-4D97-AF65-F5344CB8AC3E}">
        <p14:creationId xmlns:p14="http://schemas.microsoft.com/office/powerpoint/2010/main" val="303812994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46677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5"/>
            <a:ext cx="2673350" cy="660735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 y="5"/>
            <a:ext cx="7841827" cy="66073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445319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17"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41620" indent="0">
              <a:buNone/>
              <a:defRPr sz="2100" b="1"/>
            </a:lvl2pPr>
            <a:lvl3pPr marL="883302" indent="0">
              <a:buNone/>
              <a:defRPr sz="1800" b="1"/>
            </a:lvl3pPr>
            <a:lvl4pPr marL="1324963" indent="0">
              <a:buNone/>
              <a:defRPr sz="1600" b="1"/>
            </a:lvl4pPr>
            <a:lvl5pPr marL="1766624" indent="0">
              <a:buNone/>
              <a:defRPr sz="1600" b="1"/>
            </a:lvl5pPr>
            <a:lvl6pPr marL="2208294" indent="0">
              <a:buNone/>
              <a:defRPr sz="1600" b="1"/>
            </a:lvl6pPr>
            <a:lvl7pPr marL="2649944" indent="0">
              <a:buNone/>
              <a:defRPr sz="1600" b="1"/>
            </a:lvl7pPr>
            <a:lvl8pPr marL="3091597" indent="0">
              <a:buNone/>
              <a:defRPr sz="1600" b="1"/>
            </a:lvl8pPr>
            <a:lvl9pPr marL="353326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41620" indent="0">
              <a:buNone/>
              <a:defRPr sz="2100" b="1"/>
            </a:lvl2pPr>
            <a:lvl3pPr marL="883302" indent="0">
              <a:buNone/>
              <a:defRPr sz="1800" b="1"/>
            </a:lvl3pPr>
            <a:lvl4pPr marL="1324963" indent="0">
              <a:buNone/>
              <a:defRPr sz="1600" b="1"/>
            </a:lvl4pPr>
            <a:lvl5pPr marL="1766624" indent="0">
              <a:buNone/>
              <a:defRPr sz="1600" b="1"/>
            </a:lvl5pPr>
            <a:lvl6pPr marL="2208294" indent="0">
              <a:buNone/>
              <a:defRPr sz="1600" b="1"/>
            </a:lvl6pPr>
            <a:lvl7pPr marL="2649944" indent="0">
              <a:buNone/>
              <a:defRPr sz="1600" b="1"/>
            </a:lvl7pPr>
            <a:lvl8pPr marL="3091597" indent="0">
              <a:buNone/>
              <a:defRPr sz="1600" b="1"/>
            </a:lvl8pPr>
            <a:lvl9pPr marL="353326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509391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29" y="5292725"/>
            <a:ext cx="6416675" cy="6254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095729" y="676275"/>
            <a:ext cx="6416675" cy="4535488"/>
          </a:xfrm>
        </p:spPr>
        <p:txBody>
          <a:bodyPr/>
          <a:lstStyle>
            <a:lvl1pPr marL="0" indent="0">
              <a:buNone/>
              <a:defRPr sz="3200"/>
            </a:lvl1pPr>
            <a:lvl2pPr marL="441620" indent="0">
              <a:buNone/>
              <a:defRPr sz="2900"/>
            </a:lvl2pPr>
            <a:lvl3pPr marL="883302" indent="0">
              <a:buNone/>
              <a:defRPr sz="2400"/>
            </a:lvl3pPr>
            <a:lvl4pPr marL="1324963" indent="0">
              <a:buNone/>
              <a:defRPr sz="2100"/>
            </a:lvl4pPr>
            <a:lvl5pPr marL="1766624" indent="0">
              <a:buNone/>
              <a:defRPr sz="2100"/>
            </a:lvl5pPr>
            <a:lvl6pPr marL="2208294" indent="0">
              <a:buNone/>
              <a:defRPr sz="2100"/>
            </a:lvl6pPr>
            <a:lvl7pPr marL="2649944" indent="0">
              <a:buNone/>
              <a:defRPr sz="2100"/>
            </a:lvl7pPr>
            <a:lvl8pPr marL="3091597" indent="0">
              <a:buNone/>
              <a:defRPr sz="2100"/>
            </a:lvl8pPr>
            <a:lvl9pPr marL="3533260" indent="0">
              <a:buNone/>
              <a:defRPr sz="2100"/>
            </a:lvl9pPr>
          </a:lstStyle>
          <a:p>
            <a:pPr lvl="0"/>
            <a:endParaRPr lang="en-US" noProof="0"/>
          </a:p>
        </p:txBody>
      </p:sp>
      <p:sp>
        <p:nvSpPr>
          <p:cNvPr id="4" name="Text Placeholder 3"/>
          <p:cNvSpPr>
            <a:spLocks noGrp="1"/>
          </p:cNvSpPr>
          <p:nvPr>
            <p:ph type="body" sz="half" idx="2"/>
          </p:nvPr>
        </p:nvSpPr>
        <p:spPr>
          <a:xfrm>
            <a:off x="2095729" y="5918201"/>
            <a:ext cx="6416675" cy="887413"/>
          </a:xfrm>
        </p:spPr>
        <p:txBody>
          <a:bodyPr/>
          <a:lstStyle>
            <a:lvl1pPr marL="0" indent="0">
              <a:buNone/>
              <a:defRPr sz="1400"/>
            </a:lvl1pPr>
            <a:lvl2pPr marL="441620" indent="0">
              <a:buNone/>
              <a:defRPr sz="1300"/>
            </a:lvl2pPr>
            <a:lvl3pPr marL="883302" indent="0">
              <a:buNone/>
              <a:defRPr sz="1000"/>
            </a:lvl3pPr>
            <a:lvl4pPr marL="1324963" indent="0">
              <a:buNone/>
              <a:defRPr sz="900"/>
            </a:lvl4pPr>
            <a:lvl5pPr marL="1766624" indent="0">
              <a:buNone/>
              <a:defRPr sz="900"/>
            </a:lvl5pPr>
            <a:lvl6pPr marL="2208294" indent="0">
              <a:buNone/>
              <a:defRPr sz="900"/>
            </a:lvl6pPr>
            <a:lvl7pPr marL="2649944" indent="0">
              <a:buNone/>
              <a:defRPr sz="900"/>
            </a:lvl7pPr>
            <a:lvl8pPr marL="3091597" indent="0">
              <a:buNone/>
              <a:defRPr sz="900"/>
            </a:lvl8pPr>
            <a:lvl9pPr marL="3533260" indent="0">
              <a:buNone/>
              <a:defRPr sz="900"/>
            </a:lvl9pPr>
          </a:lstStyle>
          <a:p>
            <a:pPr lvl="0"/>
            <a:r>
              <a:rPr lang="en-US"/>
              <a:t>Click to edit Master text styles</a:t>
            </a:r>
          </a:p>
        </p:txBody>
      </p:sp>
    </p:spTree>
    <p:extLst>
      <p:ext uri="{BB962C8B-B14F-4D97-AF65-F5344CB8AC3E}">
        <p14:creationId xmlns:p14="http://schemas.microsoft.com/office/powerpoint/2010/main" val="261116028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57981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28674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Rectangle 4">
            <a:extLst>
              <a:ext uri="{FF2B5EF4-FFF2-40B4-BE49-F238E27FC236}">
                <a16:creationId xmlns="" xmlns:a16="http://schemas.microsoft.com/office/drawing/2014/main" id="{1E3F86C1-1872-42BB-808B-CE7BAE343B81}"/>
              </a:ext>
            </a:extLst>
          </p:cNvPr>
          <p:cNvSpPr>
            <a:spLocks noGrp="1" noChangeArrowheads="1"/>
          </p:cNvSpPr>
          <p:nvPr>
            <p:ph type="dt" sz="half" idx="10"/>
          </p:nvPr>
        </p:nvSpPr>
        <p:spPr/>
        <p:txBody>
          <a:bodyPr/>
          <a:lstStyle>
            <a:lvl1pPr>
              <a:spcBef>
                <a:spcPct val="80000"/>
              </a:spcBef>
              <a:buClr>
                <a:srgbClr val="1E7FB8"/>
              </a:buClr>
              <a:buFont typeface="Wingdings" pitchFamily="2" charset="2"/>
              <a:buChar char="l"/>
              <a:defRPr b="1"/>
            </a:lvl1pPr>
          </a:lstStyle>
          <a:p>
            <a:endParaRPr lang="pt-BR" altLang="en-US"/>
          </a:p>
        </p:txBody>
      </p:sp>
      <p:sp>
        <p:nvSpPr>
          <p:cNvPr id="4" name="Rectangle 5">
            <a:extLst>
              <a:ext uri="{FF2B5EF4-FFF2-40B4-BE49-F238E27FC236}">
                <a16:creationId xmlns="" xmlns:a16="http://schemas.microsoft.com/office/drawing/2014/main" id="{CE1D228F-2166-4EC3-B4B9-3665F0BEADFD}"/>
              </a:ext>
            </a:extLst>
          </p:cNvPr>
          <p:cNvSpPr>
            <a:spLocks noGrp="1" noChangeArrowheads="1"/>
          </p:cNvSpPr>
          <p:nvPr>
            <p:ph type="ftr" sz="quarter" idx="11"/>
          </p:nvPr>
        </p:nvSpPr>
        <p:spPr/>
        <p:txBody>
          <a:bodyPr/>
          <a:lstStyle>
            <a:lvl1pPr algn="l">
              <a:spcBef>
                <a:spcPct val="80000"/>
              </a:spcBef>
              <a:buClr>
                <a:srgbClr val="1E7FB8"/>
              </a:buClr>
              <a:buFont typeface="Wingdings" pitchFamily="2" charset="2"/>
              <a:buChar char="l"/>
              <a:defRPr b="1"/>
            </a:lvl1pPr>
          </a:lstStyle>
          <a:p>
            <a:endParaRPr lang="pt-BR" altLang="en-US"/>
          </a:p>
        </p:txBody>
      </p:sp>
      <p:sp>
        <p:nvSpPr>
          <p:cNvPr id="5" name="Rectangle 6">
            <a:extLst>
              <a:ext uri="{FF2B5EF4-FFF2-40B4-BE49-F238E27FC236}">
                <a16:creationId xmlns="" xmlns:a16="http://schemas.microsoft.com/office/drawing/2014/main" id="{3ADA02DC-CDAC-4514-9C5F-304A346165F5}"/>
              </a:ext>
            </a:extLst>
          </p:cNvPr>
          <p:cNvSpPr>
            <a:spLocks noGrp="1" noChangeArrowheads="1"/>
          </p:cNvSpPr>
          <p:nvPr>
            <p:ph type="sldNum" sz="quarter" idx="12"/>
          </p:nvPr>
        </p:nvSpPr>
        <p:spPr/>
        <p:txBody>
          <a:bodyPr/>
          <a:lstStyle>
            <a:lvl1pPr>
              <a:spcBef>
                <a:spcPct val="80000"/>
              </a:spcBef>
              <a:buClr>
                <a:srgbClr val="1E7FB8"/>
              </a:buClr>
              <a:buFont typeface="Wingdings" pitchFamily="2" charset="2"/>
              <a:buChar char="l"/>
              <a:defRPr b="1"/>
            </a:lvl1pPr>
          </a:lstStyle>
          <a:p>
            <a:fld id="{A7A04737-AEE9-467C-9E20-1609D69C1ED0}" type="slidenum">
              <a:rPr lang="en-US" altLang="en-US"/>
              <a:pPr/>
              <a:t>‹#›</a:t>
            </a:fld>
            <a:endParaRPr lang="en-US" altLang="en-US"/>
          </a:p>
        </p:txBody>
      </p:sp>
    </p:spTree>
    <p:extLst>
      <p:ext uri="{BB962C8B-B14F-4D97-AF65-F5344CB8AC3E}">
        <p14:creationId xmlns:p14="http://schemas.microsoft.com/office/powerpoint/2010/main" val="182938916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58076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5" y="1600472"/>
            <a:ext cx="9696450" cy="5006975"/>
          </a:xfrm>
        </p:spPr>
        <p:txBody>
          <a:bodyPr/>
          <a:lstStyle>
            <a:lvl1pPr marL="373802" indent="-373802">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1336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0609804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40" y="4859612"/>
            <a:ext cx="909002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840" y="3205166"/>
            <a:ext cx="9090025" cy="1654175"/>
          </a:xfrm>
        </p:spPr>
        <p:txBody>
          <a:bodyPr anchor="b"/>
          <a:lstStyle>
            <a:lvl1pPr marL="0" indent="0">
              <a:buNone/>
              <a:defRPr sz="2100"/>
            </a:lvl1pPr>
            <a:lvl2pPr marL="437590" indent="0">
              <a:buNone/>
              <a:defRPr sz="1800"/>
            </a:lvl2pPr>
            <a:lvl3pPr marL="875248" indent="0">
              <a:buNone/>
              <a:defRPr sz="1600"/>
            </a:lvl3pPr>
            <a:lvl4pPr marL="1312859" indent="0">
              <a:buNone/>
              <a:defRPr sz="1400"/>
            </a:lvl4pPr>
            <a:lvl5pPr marL="1750489" indent="0">
              <a:buNone/>
              <a:defRPr sz="1400"/>
            </a:lvl5pPr>
            <a:lvl6pPr marL="2188118" indent="0">
              <a:buNone/>
              <a:defRPr sz="1400"/>
            </a:lvl6pPr>
            <a:lvl7pPr marL="2625739" indent="0">
              <a:buNone/>
              <a:defRPr sz="1400"/>
            </a:lvl7pPr>
            <a:lvl8pPr marL="3063358" indent="0">
              <a:buNone/>
              <a:defRPr sz="1400"/>
            </a:lvl8pPr>
            <a:lvl9pPr marL="3500984" indent="0">
              <a:buNone/>
              <a:defRPr sz="1400"/>
            </a:lvl9pPr>
          </a:lstStyle>
          <a:p>
            <a:pPr lvl="0"/>
            <a:r>
              <a:rPr lang="en-US"/>
              <a:t>Click to edit Master text styles</a:t>
            </a:r>
          </a:p>
        </p:txBody>
      </p:sp>
    </p:spTree>
    <p:extLst>
      <p:ext uri="{BB962C8B-B14F-4D97-AF65-F5344CB8AC3E}">
        <p14:creationId xmlns:p14="http://schemas.microsoft.com/office/powerpoint/2010/main" val="22062937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6948910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78"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37590" indent="0">
              <a:buNone/>
              <a:defRPr sz="2100" b="1"/>
            </a:lvl2pPr>
            <a:lvl3pPr marL="875248" indent="0">
              <a:buNone/>
              <a:defRPr sz="1800" b="1"/>
            </a:lvl3pPr>
            <a:lvl4pPr marL="1312859" indent="0">
              <a:buNone/>
              <a:defRPr sz="1600" b="1"/>
            </a:lvl4pPr>
            <a:lvl5pPr marL="1750489" indent="0">
              <a:buNone/>
              <a:defRPr sz="1600" b="1"/>
            </a:lvl5pPr>
            <a:lvl6pPr marL="2188118" indent="0">
              <a:buNone/>
              <a:defRPr sz="1600" b="1"/>
            </a:lvl6pPr>
            <a:lvl7pPr marL="2625739" indent="0">
              <a:buNone/>
              <a:defRPr sz="1600" b="1"/>
            </a:lvl7pPr>
            <a:lvl8pPr marL="3063358" indent="0">
              <a:buNone/>
              <a:defRPr sz="1600" b="1"/>
            </a:lvl8pPr>
            <a:lvl9pPr marL="350098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37590" indent="0">
              <a:buNone/>
              <a:defRPr sz="2100" b="1"/>
            </a:lvl2pPr>
            <a:lvl3pPr marL="875248" indent="0">
              <a:buNone/>
              <a:defRPr sz="1800" b="1"/>
            </a:lvl3pPr>
            <a:lvl4pPr marL="1312859" indent="0">
              <a:buNone/>
              <a:defRPr sz="1600" b="1"/>
            </a:lvl4pPr>
            <a:lvl5pPr marL="1750489" indent="0">
              <a:buNone/>
              <a:defRPr sz="1600" b="1"/>
            </a:lvl5pPr>
            <a:lvl6pPr marL="2188118" indent="0">
              <a:buNone/>
              <a:defRPr sz="1600" b="1"/>
            </a:lvl6pPr>
            <a:lvl7pPr marL="2625739" indent="0">
              <a:buNone/>
              <a:defRPr sz="1600" b="1"/>
            </a:lvl7pPr>
            <a:lvl8pPr marL="3063358" indent="0">
              <a:buNone/>
              <a:defRPr sz="1600" b="1"/>
            </a:lvl8pPr>
            <a:lvl9pPr marL="35009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4948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5" y="1600268"/>
            <a:ext cx="9696450" cy="5006975"/>
          </a:xfrm>
        </p:spPr>
        <p:txBody>
          <a:bodyPr/>
          <a:lstStyle>
            <a:lvl1pPr marL="386202" indent="-386202">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8017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12201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93400" cy="1365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17529" y="1522413"/>
            <a:ext cx="4772024" cy="5084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1952" y="1522413"/>
            <a:ext cx="4772024" cy="5084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411144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90" y="5292725"/>
            <a:ext cx="6416675" cy="6254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095790" y="676275"/>
            <a:ext cx="6416675" cy="4535488"/>
          </a:xfrm>
        </p:spPr>
        <p:txBody>
          <a:bodyPr/>
          <a:lstStyle>
            <a:lvl1pPr marL="0" indent="0">
              <a:buNone/>
              <a:defRPr sz="3200"/>
            </a:lvl1pPr>
            <a:lvl2pPr marL="437590" indent="0">
              <a:buNone/>
              <a:defRPr sz="2900"/>
            </a:lvl2pPr>
            <a:lvl3pPr marL="875248" indent="0">
              <a:buNone/>
              <a:defRPr sz="2400"/>
            </a:lvl3pPr>
            <a:lvl4pPr marL="1312859" indent="0">
              <a:buNone/>
              <a:defRPr sz="2100"/>
            </a:lvl4pPr>
            <a:lvl5pPr marL="1750489" indent="0">
              <a:buNone/>
              <a:defRPr sz="2100"/>
            </a:lvl5pPr>
            <a:lvl6pPr marL="2188118" indent="0">
              <a:buNone/>
              <a:defRPr sz="2100"/>
            </a:lvl6pPr>
            <a:lvl7pPr marL="2625739" indent="0">
              <a:buNone/>
              <a:defRPr sz="2100"/>
            </a:lvl7pPr>
            <a:lvl8pPr marL="3063358" indent="0">
              <a:buNone/>
              <a:defRPr sz="2100"/>
            </a:lvl8pPr>
            <a:lvl9pPr marL="3500984" indent="0">
              <a:buNone/>
              <a:defRPr sz="2100"/>
            </a:lvl9pPr>
          </a:lstStyle>
          <a:p>
            <a:pPr lvl="0"/>
            <a:endParaRPr lang="en-US" noProof="0"/>
          </a:p>
        </p:txBody>
      </p:sp>
      <p:sp>
        <p:nvSpPr>
          <p:cNvPr id="4" name="Text Placeholder 3"/>
          <p:cNvSpPr>
            <a:spLocks noGrp="1"/>
          </p:cNvSpPr>
          <p:nvPr>
            <p:ph type="body" sz="half" idx="2"/>
          </p:nvPr>
        </p:nvSpPr>
        <p:spPr>
          <a:xfrm>
            <a:off x="2095790" y="5918201"/>
            <a:ext cx="6416675" cy="887413"/>
          </a:xfrm>
        </p:spPr>
        <p:txBody>
          <a:bodyPr/>
          <a:lstStyle>
            <a:lvl1pPr marL="0" indent="0">
              <a:buNone/>
              <a:defRPr sz="1400"/>
            </a:lvl1pPr>
            <a:lvl2pPr marL="437590" indent="0">
              <a:buNone/>
              <a:defRPr sz="1300"/>
            </a:lvl2pPr>
            <a:lvl3pPr marL="875248" indent="0">
              <a:buNone/>
              <a:defRPr sz="1000"/>
            </a:lvl3pPr>
            <a:lvl4pPr marL="1312859" indent="0">
              <a:buNone/>
              <a:defRPr sz="900"/>
            </a:lvl4pPr>
            <a:lvl5pPr marL="1750489" indent="0">
              <a:buNone/>
              <a:defRPr sz="900"/>
            </a:lvl5pPr>
            <a:lvl6pPr marL="2188118" indent="0">
              <a:buNone/>
              <a:defRPr sz="900"/>
            </a:lvl6pPr>
            <a:lvl7pPr marL="2625739" indent="0">
              <a:buNone/>
              <a:defRPr sz="900"/>
            </a:lvl7pPr>
            <a:lvl8pPr marL="3063358" indent="0">
              <a:buNone/>
              <a:defRPr sz="900"/>
            </a:lvl8pPr>
            <a:lvl9pPr marL="3500984" indent="0">
              <a:buNone/>
              <a:defRPr sz="900"/>
            </a:lvl9pPr>
          </a:lstStyle>
          <a:p>
            <a:pPr lvl="0"/>
            <a:r>
              <a:rPr lang="en-US"/>
              <a:t>Click to edit Master text styles</a:t>
            </a:r>
          </a:p>
        </p:txBody>
      </p:sp>
    </p:spTree>
    <p:extLst>
      <p:ext uri="{BB962C8B-B14F-4D97-AF65-F5344CB8AC3E}">
        <p14:creationId xmlns:p14="http://schemas.microsoft.com/office/powerpoint/2010/main" val="203508947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621101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6949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Click to edit Master title style</a:t>
            </a:r>
            <a:endParaRPr lang="it-IT"/>
          </a:p>
        </p:txBody>
      </p:sp>
      <p:sp>
        <p:nvSpPr>
          <p:cNvPr id="3" name="Segnaposto data 2">
            <a:extLst>
              <a:ext uri="{FF2B5EF4-FFF2-40B4-BE49-F238E27FC236}">
                <a16:creationId xmlns="" xmlns:a16="http://schemas.microsoft.com/office/drawing/2014/main" id="{17452F3A-0564-49AD-8E67-453258C7E8D4}"/>
              </a:ext>
            </a:extLst>
          </p:cNvPr>
          <p:cNvSpPr>
            <a:spLocks noGrp="1"/>
          </p:cNvSpPr>
          <p:nvPr>
            <p:ph type="dt" sz="half" idx="10"/>
          </p:nvPr>
        </p:nvSpPr>
        <p:spPr>
          <a:xfrm>
            <a:off x="534988" y="7008813"/>
            <a:ext cx="2495550" cy="401637"/>
          </a:xfrm>
          <a:prstGeom prst="rect">
            <a:avLst/>
          </a:prstGeom>
        </p:spPr>
        <p:txBody>
          <a:bodyPr vert="horz" wrap="square" lIns="91424" tIns="45712" rIns="91424" bIns="45712" numCol="1" anchor="t" anchorCtr="0" compatLnSpc="1">
            <a:prstTxWarp prst="textNoShape">
              <a:avLst/>
            </a:prstTxWarp>
          </a:bodyPr>
          <a:lstStyle>
            <a:lvl1pPr defTabSz="912813" eaLnBrk="1" hangingPunct="1">
              <a:defRPr/>
            </a:lvl1pPr>
          </a:lstStyle>
          <a:p>
            <a:fld id="{660924FA-E26A-42C3-B81B-D23D784DF975}" type="datetimeFigureOut">
              <a:rPr lang="it-IT" altLang="en-US"/>
              <a:pPr/>
              <a:t>22/07/2018</a:t>
            </a:fld>
            <a:endParaRPr lang="it-IT" altLang="en-US"/>
          </a:p>
        </p:txBody>
      </p:sp>
      <p:sp>
        <p:nvSpPr>
          <p:cNvPr id="4" name="Segnaposto piè di pagina 3">
            <a:extLst>
              <a:ext uri="{FF2B5EF4-FFF2-40B4-BE49-F238E27FC236}">
                <a16:creationId xmlns="" xmlns:a16="http://schemas.microsoft.com/office/drawing/2014/main" id="{EB279ACC-58D0-425C-A7D8-97E822DF26AE}"/>
              </a:ext>
            </a:extLst>
          </p:cNvPr>
          <p:cNvSpPr>
            <a:spLocks noGrp="1"/>
          </p:cNvSpPr>
          <p:nvPr>
            <p:ph type="ftr" sz="quarter" idx="11"/>
          </p:nvPr>
        </p:nvSpPr>
        <p:spPr>
          <a:xfrm>
            <a:off x="3652838" y="7008813"/>
            <a:ext cx="3387725" cy="401637"/>
          </a:xfrm>
          <a:prstGeom prst="rect">
            <a:avLst/>
          </a:prstGeom>
        </p:spPr>
        <p:txBody>
          <a:bodyPr vert="horz" wrap="square" lIns="91424" tIns="45712" rIns="91424" bIns="45712" numCol="1" anchor="t" anchorCtr="0" compatLnSpc="1">
            <a:prstTxWarp prst="textNoShape">
              <a:avLst/>
            </a:prstTxWarp>
          </a:bodyPr>
          <a:lstStyle>
            <a:lvl1pPr defTabSz="912813" eaLnBrk="1" hangingPunct="1">
              <a:defRPr/>
            </a:lvl1pPr>
          </a:lstStyle>
          <a:p>
            <a:endParaRPr lang="it-IT" altLang="en-US"/>
          </a:p>
        </p:txBody>
      </p:sp>
      <p:sp>
        <p:nvSpPr>
          <p:cNvPr id="5" name="Segnaposto numero diapositiva 4">
            <a:extLst>
              <a:ext uri="{FF2B5EF4-FFF2-40B4-BE49-F238E27FC236}">
                <a16:creationId xmlns="" xmlns:a16="http://schemas.microsoft.com/office/drawing/2014/main" id="{48531821-9C5C-4D07-A7AA-49FBFA9FC9D7}"/>
              </a:ext>
            </a:extLst>
          </p:cNvPr>
          <p:cNvSpPr>
            <a:spLocks noGrp="1"/>
          </p:cNvSpPr>
          <p:nvPr>
            <p:ph type="sldNum" sz="quarter" idx="12"/>
          </p:nvPr>
        </p:nvSpPr>
        <p:spPr>
          <a:xfrm>
            <a:off x="7662863" y="7008813"/>
            <a:ext cx="2495550" cy="401637"/>
          </a:xfrm>
          <a:prstGeom prst="rect">
            <a:avLst/>
          </a:prstGeom>
        </p:spPr>
        <p:txBody>
          <a:bodyPr vert="horz" wrap="square" lIns="91424" tIns="45712" rIns="91424" bIns="45712" numCol="1" anchor="t" anchorCtr="0" compatLnSpc="1">
            <a:prstTxWarp prst="textNoShape">
              <a:avLst/>
            </a:prstTxWarp>
          </a:bodyPr>
          <a:lstStyle>
            <a:lvl1pPr defTabSz="912813" eaLnBrk="1" hangingPunct="1">
              <a:defRPr/>
            </a:lvl1pPr>
          </a:lstStyle>
          <a:p>
            <a:fld id="{A3C2EE9D-6185-4256-86B4-44C42CDF66C0}" type="slidenum">
              <a:rPr lang="it-IT" altLang="en-US"/>
              <a:pPr/>
              <a:t>‹#›</a:t>
            </a:fld>
            <a:endParaRPr lang="it-IT" altLang="en-US"/>
          </a:p>
        </p:txBody>
      </p:sp>
    </p:spTree>
    <p:extLst>
      <p:ext uri="{BB962C8B-B14F-4D97-AF65-F5344CB8AC3E}">
        <p14:creationId xmlns:p14="http://schemas.microsoft.com/office/powerpoint/2010/main" val="247614020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6">
            <a:extLst>
              <a:ext uri="{FF2B5EF4-FFF2-40B4-BE49-F238E27FC236}">
                <a16:creationId xmlns="" xmlns:a16="http://schemas.microsoft.com/office/drawing/2014/main" id="{8B48B114-59A6-46F9-B6C6-BD827A1CFFA5}"/>
              </a:ext>
            </a:extLst>
          </p:cNvPr>
          <p:cNvSpPr txBox="1">
            <a:spLocks noChangeArrowheads="1"/>
          </p:cNvSpPr>
          <p:nvPr userDrawn="1"/>
        </p:nvSpPr>
        <p:spPr>
          <a:xfrm>
            <a:off x="127000" y="7196138"/>
            <a:ext cx="420688" cy="238125"/>
          </a:xfrm>
          <a:prstGeom prst="rect">
            <a:avLst/>
          </a:prstGeom>
          <a:ln/>
        </p:spPr>
        <p:txBody>
          <a:bodyPr lIns="104306" tIns="52153" rIns="104306" bIns="52153" anchor="ctr"/>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212B17C2-23B5-4D9B-9BA9-7D6A35552803}" type="slidenum">
              <a:rPr lang="en-GB" altLang="en-US" sz="1100" b="0">
                <a:solidFill>
                  <a:srgbClr val="D9D9D9"/>
                </a:solidFill>
                <a:latin typeface="Calibri" pitchFamily="34" charset="0"/>
                <a:cs typeface="Calibri" pitchFamily="34" charset="0"/>
              </a:rPr>
              <a:pPr algn="r" eaLnBrk="1" hangingPunct="1"/>
              <a:t>‹#›</a:t>
            </a:fld>
            <a:endParaRPr lang="en-GB" altLang="en-US" sz="1100" b="0">
              <a:solidFill>
                <a:srgbClr val="D9D9D9"/>
              </a:solidFill>
              <a:latin typeface="Calibri" pitchFamily="34" charset="0"/>
              <a:cs typeface="Calibri" pitchFamily="34" charset="0"/>
            </a:endParaRPr>
          </a:p>
        </p:txBody>
      </p:sp>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18575" y="7145338"/>
            <a:ext cx="93821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1413" y="7011988"/>
            <a:ext cx="5588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 xmlns:a16="http://schemas.microsoft.com/office/drawing/2014/main" id="{7BE4B211-3509-4490-960F-AEF272358A38}"/>
              </a:ext>
            </a:extLst>
          </p:cNvPr>
          <p:cNvSpPr>
            <a:spLocks noGrp="1"/>
          </p:cNvSpPr>
          <p:nvPr>
            <p:ph type="ftr" sz="quarter" idx="10"/>
          </p:nvPr>
        </p:nvSpPr>
        <p:spPr>
          <a:xfrm>
            <a:off x="528638" y="7242175"/>
            <a:ext cx="3386137" cy="160338"/>
          </a:xfrm>
          <a:prstGeom prst="rect">
            <a:avLst/>
          </a:prstGeom>
        </p:spPr>
        <p:txBody>
          <a:bodyPr vert="horz" wrap="square" lIns="104306" tIns="52153" rIns="104306" bIns="52153" numCol="1" anchor="t" anchorCtr="0" compatLnSpc="1">
            <a:prstTxWarp prst="textNoShape">
              <a:avLst/>
            </a:prstTxWarp>
          </a:bodyPr>
          <a:lstStyle>
            <a:lvl1pPr eaLnBrk="1" hangingPunct="1">
              <a:defRPr/>
            </a:lvl1pPr>
          </a:lstStyle>
          <a:p>
            <a:r>
              <a:rPr lang="en-US" altLang="en-US"/>
              <a:t>Filename</a:t>
            </a:r>
            <a:endParaRPr lang="en-GB" altLang="en-US"/>
          </a:p>
        </p:txBody>
      </p:sp>
    </p:spTree>
    <p:extLst>
      <p:ext uri="{BB962C8B-B14F-4D97-AF65-F5344CB8AC3E}">
        <p14:creationId xmlns:p14="http://schemas.microsoft.com/office/powerpoint/2010/main" val="102499553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67550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3" y="0"/>
            <a:ext cx="9715500" cy="1365250"/>
          </a:xfrm>
        </p:spPr>
        <p:txBody>
          <a:bodyPr/>
          <a:lstStyle>
            <a:lvl1pPr algn="l">
              <a:defRPr sz="2756">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8" y="1600475"/>
            <a:ext cx="9696450" cy="5006975"/>
          </a:xfrm>
        </p:spPr>
        <p:txBody>
          <a:bodyPr/>
          <a:lstStyle>
            <a:lvl1pPr marL="361157" indent="-361157">
              <a:buFont typeface="Wingdings" panose="05000000000000000000" pitchFamily="2" charset="2"/>
              <a:buChar char="§"/>
              <a:defRPr sz="2315">
                <a:latin typeface="Calibri" panose="020F0502020204030204" pitchFamily="34" charset="0"/>
                <a:cs typeface="Calibri" panose="020F0502020204030204" pitchFamily="34" charset="0"/>
              </a:defRPr>
            </a:lvl1pPr>
            <a:lvl2pPr>
              <a:defRPr sz="1985">
                <a:latin typeface="Calibri" panose="020F0502020204030204" pitchFamily="34" charset="0"/>
                <a:cs typeface="Calibri" panose="020F0502020204030204" pitchFamily="34" charset="0"/>
              </a:defRPr>
            </a:lvl2pPr>
            <a:lvl3pPr>
              <a:defRPr sz="1764">
                <a:latin typeface="Calibri" panose="020F0502020204030204" pitchFamily="34" charset="0"/>
                <a:cs typeface="Calibri" panose="020F0502020204030204" pitchFamily="34" charset="0"/>
              </a:defRPr>
            </a:lvl3pPr>
            <a:lvl4pPr>
              <a:defRPr sz="1764">
                <a:latin typeface="Calibri" panose="020F0502020204030204" pitchFamily="34" charset="0"/>
                <a:cs typeface="Calibri" panose="020F0502020204030204" pitchFamily="34" charset="0"/>
              </a:defRPr>
            </a:lvl4pPr>
            <a:lvl5pPr marL="194525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5384855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45" y="4859618"/>
            <a:ext cx="9090025" cy="1501775"/>
          </a:xfrm>
        </p:spPr>
        <p:txBody>
          <a:bodyPr anchor="t"/>
          <a:lstStyle>
            <a:lvl1pPr algn="l">
              <a:defRPr sz="3859" b="1" cap="all"/>
            </a:lvl1pPr>
          </a:lstStyle>
          <a:p>
            <a:r>
              <a:rPr lang="en-US"/>
              <a:t>Click to edit Master title style</a:t>
            </a:r>
          </a:p>
        </p:txBody>
      </p:sp>
      <p:sp>
        <p:nvSpPr>
          <p:cNvPr id="3" name="Text Placeholder 2"/>
          <p:cNvSpPr>
            <a:spLocks noGrp="1"/>
          </p:cNvSpPr>
          <p:nvPr>
            <p:ph type="body" idx="1"/>
          </p:nvPr>
        </p:nvSpPr>
        <p:spPr>
          <a:xfrm>
            <a:off x="844845" y="3205166"/>
            <a:ext cx="9090025" cy="1654175"/>
          </a:xfrm>
        </p:spPr>
        <p:txBody>
          <a:bodyPr anchor="b"/>
          <a:lstStyle>
            <a:lvl1pPr marL="0" indent="0">
              <a:buNone/>
              <a:defRPr sz="1985"/>
            </a:lvl1pPr>
            <a:lvl2pPr marL="422787" indent="0">
              <a:buNone/>
              <a:defRPr sz="1764"/>
            </a:lvl2pPr>
            <a:lvl3pPr marL="845640" indent="0">
              <a:buNone/>
              <a:defRPr sz="1544"/>
            </a:lvl3pPr>
            <a:lvl4pPr marL="1268446" indent="0">
              <a:buNone/>
              <a:defRPr sz="1323"/>
            </a:lvl4pPr>
            <a:lvl5pPr marL="1691272" indent="0">
              <a:buNone/>
              <a:defRPr sz="1323"/>
            </a:lvl5pPr>
            <a:lvl6pPr marL="2114094" indent="0">
              <a:buNone/>
              <a:defRPr sz="1323"/>
            </a:lvl6pPr>
            <a:lvl7pPr marL="2536912" indent="0">
              <a:buNone/>
              <a:defRPr sz="1323"/>
            </a:lvl7pPr>
            <a:lvl8pPr marL="2959726" indent="0">
              <a:buNone/>
              <a:defRPr sz="1323"/>
            </a:lvl8pPr>
            <a:lvl9pPr marL="3382548" indent="0">
              <a:buNone/>
              <a:defRPr sz="1323"/>
            </a:lvl9pPr>
          </a:lstStyle>
          <a:p>
            <a:pPr lvl="0"/>
            <a:r>
              <a:rPr lang="en-US"/>
              <a:t>Click to edit Master text styles</a:t>
            </a:r>
          </a:p>
        </p:txBody>
      </p:sp>
    </p:spTree>
    <p:extLst>
      <p:ext uri="{BB962C8B-B14F-4D97-AF65-F5344CB8AC3E}">
        <p14:creationId xmlns:p14="http://schemas.microsoft.com/office/powerpoint/2010/main" val="411602400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31" y="1522417"/>
            <a:ext cx="4772024" cy="5084762"/>
          </a:xfrm>
        </p:spPr>
        <p:txBody>
          <a:bodyPr/>
          <a:lstStyle>
            <a:lvl1pPr>
              <a:defRPr sz="2315"/>
            </a:lvl1pPr>
            <a:lvl2pPr>
              <a:defRPr sz="1985"/>
            </a:lvl2pPr>
            <a:lvl3pPr>
              <a:defRPr sz="1764"/>
            </a:lvl3pPr>
            <a:lvl4pPr>
              <a:defRPr sz="1764"/>
            </a:lvl4pPr>
            <a:lvl5pPr>
              <a:defRPr sz="1764"/>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3" y="1522417"/>
            <a:ext cx="4772024" cy="5084762"/>
          </a:xfrm>
        </p:spPr>
        <p:txBody>
          <a:bodyPr/>
          <a:lstStyle>
            <a:lvl1pPr>
              <a:defRPr sz="2315"/>
            </a:lvl1pPr>
            <a:lvl2pPr>
              <a:defRPr sz="1985"/>
            </a:lvl2pPr>
            <a:lvl3pPr>
              <a:defRPr sz="1764"/>
            </a:lvl3pPr>
            <a:lvl4pPr>
              <a:defRPr sz="1764"/>
            </a:lvl4pPr>
            <a:lvl5pPr>
              <a:defRPr sz="1764"/>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1381497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80"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3" y="1692277"/>
            <a:ext cx="4724400" cy="704850"/>
          </a:xfrm>
        </p:spPr>
        <p:txBody>
          <a:bodyPr anchor="b"/>
          <a:lstStyle>
            <a:lvl1pPr marL="0" indent="0">
              <a:buNone/>
              <a:defRPr sz="2315" b="1"/>
            </a:lvl1pPr>
            <a:lvl2pPr marL="422787" indent="0">
              <a:buNone/>
              <a:defRPr sz="1985" b="1"/>
            </a:lvl2pPr>
            <a:lvl3pPr marL="845640" indent="0">
              <a:buNone/>
              <a:defRPr sz="1764" b="1"/>
            </a:lvl3pPr>
            <a:lvl4pPr marL="1268446" indent="0">
              <a:buNone/>
              <a:defRPr sz="1544" b="1"/>
            </a:lvl4pPr>
            <a:lvl5pPr marL="1691272" indent="0">
              <a:buNone/>
              <a:defRPr sz="1544" b="1"/>
            </a:lvl5pPr>
            <a:lvl6pPr marL="2114094" indent="0">
              <a:buNone/>
              <a:defRPr sz="1544" b="1"/>
            </a:lvl6pPr>
            <a:lvl7pPr marL="2536912" indent="0">
              <a:buNone/>
              <a:defRPr sz="1544" b="1"/>
            </a:lvl7pPr>
            <a:lvl8pPr marL="2959726" indent="0">
              <a:buNone/>
              <a:defRPr sz="1544" b="1"/>
            </a:lvl8pPr>
            <a:lvl9pPr marL="3382548" indent="0">
              <a:buNone/>
              <a:defRPr sz="1544" b="1"/>
            </a:lvl9pPr>
          </a:lstStyle>
          <a:p>
            <a:pPr lvl="0"/>
            <a:r>
              <a:rPr lang="en-US" dirty="0"/>
              <a:t>Click to edit Master text styles</a:t>
            </a:r>
          </a:p>
        </p:txBody>
      </p:sp>
      <p:sp>
        <p:nvSpPr>
          <p:cNvPr id="4" name="Content Placeholder 3"/>
          <p:cNvSpPr>
            <a:spLocks noGrp="1"/>
          </p:cNvSpPr>
          <p:nvPr>
            <p:ph sz="half" idx="2"/>
          </p:nvPr>
        </p:nvSpPr>
        <p:spPr>
          <a:xfrm>
            <a:off x="534993" y="2397132"/>
            <a:ext cx="4724400" cy="4357688"/>
          </a:xfrm>
        </p:spPr>
        <p:txBody>
          <a:bodyPr/>
          <a:lstStyle>
            <a:lvl1pPr>
              <a:defRPr sz="2315"/>
            </a:lvl1pPr>
            <a:lvl2pPr>
              <a:defRPr sz="1985"/>
            </a:lvl2pPr>
            <a:lvl3pPr>
              <a:defRPr sz="1764"/>
            </a:lvl3pPr>
            <a:lvl4pPr>
              <a:defRPr sz="1544"/>
            </a:lvl4pPr>
            <a:lvl5pPr>
              <a:defRPr sz="1544"/>
            </a:lvl5pPr>
            <a:lvl6pPr>
              <a:defRPr sz="1544"/>
            </a:lvl6pPr>
            <a:lvl7pPr>
              <a:defRPr sz="1544"/>
            </a:lvl7pPr>
            <a:lvl8pPr>
              <a:defRPr sz="1544"/>
            </a:lvl8pPr>
            <a:lvl9pPr>
              <a:defRPr sz="15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315" b="1"/>
            </a:lvl1pPr>
            <a:lvl2pPr marL="422787" indent="0">
              <a:buNone/>
              <a:defRPr sz="1985" b="1"/>
            </a:lvl2pPr>
            <a:lvl3pPr marL="845640" indent="0">
              <a:buNone/>
              <a:defRPr sz="1764" b="1"/>
            </a:lvl3pPr>
            <a:lvl4pPr marL="1268446" indent="0">
              <a:buNone/>
              <a:defRPr sz="1544" b="1"/>
            </a:lvl4pPr>
            <a:lvl5pPr marL="1691272" indent="0">
              <a:buNone/>
              <a:defRPr sz="1544" b="1"/>
            </a:lvl5pPr>
            <a:lvl6pPr marL="2114094" indent="0">
              <a:buNone/>
              <a:defRPr sz="1544" b="1"/>
            </a:lvl6pPr>
            <a:lvl7pPr marL="2536912" indent="0">
              <a:buNone/>
              <a:defRPr sz="1544" b="1"/>
            </a:lvl7pPr>
            <a:lvl8pPr marL="2959726" indent="0">
              <a:buNone/>
              <a:defRPr sz="1544" b="1"/>
            </a:lvl8pPr>
            <a:lvl9pPr marL="3382548" indent="0">
              <a:buNone/>
              <a:defRPr sz="1544" b="1"/>
            </a:lvl9pPr>
          </a:lstStyle>
          <a:p>
            <a:pPr lvl="0"/>
            <a:r>
              <a:rPr lang="en-US"/>
              <a:t>Click to edit Master text styles</a:t>
            </a:r>
          </a:p>
        </p:txBody>
      </p:sp>
      <p:sp>
        <p:nvSpPr>
          <p:cNvPr id="6" name="Content Placeholder 5"/>
          <p:cNvSpPr>
            <a:spLocks noGrp="1"/>
          </p:cNvSpPr>
          <p:nvPr>
            <p:ph sz="quarter" idx="4"/>
          </p:nvPr>
        </p:nvSpPr>
        <p:spPr>
          <a:xfrm>
            <a:off x="5432429" y="2397132"/>
            <a:ext cx="4725988" cy="4357688"/>
          </a:xfrm>
        </p:spPr>
        <p:txBody>
          <a:bodyPr/>
          <a:lstStyle>
            <a:lvl1pPr>
              <a:defRPr sz="2315"/>
            </a:lvl1pPr>
            <a:lvl2pPr>
              <a:defRPr sz="1985"/>
            </a:lvl2pPr>
            <a:lvl3pPr>
              <a:defRPr sz="1764"/>
            </a:lvl3pPr>
            <a:lvl4pPr>
              <a:defRPr sz="1544"/>
            </a:lvl4pPr>
            <a:lvl5pPr>
              <a:defRPr sz="1544"/>
            </a:lvl5pPr>
            <a:lvl6pPr>
              <a:defRPr sz="1544"/>
            </a:lvl6pPr>
            <a:lvl7pPr>
              <a:defRPr sz="1544"/>
            </a:lvl7pPr>
            <a:lvl8pPr>
              <a:defRPr sz="1544"/>
            </a:lvl8pPr>
            <a:lvl9pPr>
              <a:defRPr sz="15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3345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51110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94" y="5292725"/>
            <a:ext cx="6416675" cy="625475"/>
          </a:xfrm>
        </p:spPr>
        <p:txBody>
          <a:bodyPr anchor="b"/>
          <a:lstStyle>
            <a:lvl1pPr algn="l">
              <a:defRPr sz="1985" b="1"/>
            </a:lvl1pPr>
          </a:lstStyle>
          <a:p>
            <a:r>
              <a:rPr lang="en-US"/>
              <a:t>Click to edit Master title style</a:t>
            </a:r>
          </a:p>
        </p:txBody>
      </p:sp>
      <p:sp>
        <p:nvSpPr>
          <p:cNvPr id="3" name="Picture Placeholder 2"/>
          <p:cNvSpPr>
            <a:spLocks noGrp="1"/>
          </p:cNvSpPr>
          <p:nvPr>
            <p:ph type="pic" idx="1"/>
          </p:nvPr>
        </p:nvSpPr>
        <p:spPr>
          <a:xfrm>
            <a:off x="2095794" y="676275"/>
            <a:ext cx="6416675" cy="4535488"/>
          </a:xfrm>
        </p:spPr>
        <p:txBody>
          <a:bodyPr/>
          <a:lstStyle>
            <a:lvl1pPr marL="0" indent="0">
              <a:buNone/>
              <a:defRPr sz="3087"/>
            </a:lvl1pPr>
            <a:lvl2pPr marL="422787" indent="0">
              <a:buNone/>
              <a:defRPr sz="2756"/>
            </a:lvl2pPr>
            <a:lvl3pPr marL="845640" indent="0">
              <a:buNone/>
              <a:defRPr sz="2315"/>
            </a:lvl3pPr>
            <a:lvl4pPr marL="1268446" indent="0">
              <a:buNone/>
              <a:defRPr sz="1985"/>
            </a:lvl4pPr>
            <a:lvl5pPr marL="1691272" indent="0">
              <a:buNone/>
              <a:defRPr sz="1985"/>
            </a:lvl5pPr>
            <a:lvl6pPr marL="2114094" indent="0">
              <a:buNone/>
              <a:defRPr sz="1985"/>
            </a:lvl6pPr>
            <a:lvl7pPr marL="2536912" indent="0">
              <a:buNone/>
              <a:defRPr sz="1985"/>
            </a:lvl7pPr>
            <a:lvl8pPr marL="2959726" indent="0">
              <a:buNone/>
              <a:defRPr sz="1985"/>
            </a:lvl8pPr>
            <a:lvl9pPr marL="3382548" indent="0">
              <a:buNone/>
              <a:defRPr sz="1985"/>
            </a:lvl9pPr>
          </a:lstStyle>
          <a:p>
            <a:pPr lvl="0"/>
            <a:endParaRPr lang="en-US" noProof="0"/>
          </a:p>
        </p:txBody>
      </p:sp>
      <p:sp>
        <p:nvSpPr>
          <p:cNvPr id="4" name="Text Placeholder 3"/>
          <p:cNvSpPr>
            <a:spLocks noGrp="1"/>
          </p:cNvSpPr>
          <p:nvPr>
            <p:ph type="body" sz="half" idx="2"/>
          </p:nvPr>
        </p:nvSpPr>
        <p:spPr>
          <a:xfrm>
            <a:off x="2095794" y="5918201"/>
            <a:ext cx="6416675" cy="887413"/>
          </a:xfrm>
        </p:spPr>
        <p:txBody>
          <a:bodyPr/>
          <a:lstStyle>
            <a:lvl1pPr marL="0" indent="0">
              <a:buNone/>
              <a:defRPr sz="1323"/>
            </a:lvl1pPr>
            <a:lvl2pPr marL="422787" indent="0">
              <a:buNone/>
              <a:defRPr sz="1213"/>
            </a:lvl2pPr>
            <a:lvl3pPr marL="845640" indent="0">
              <a:buNone/>
              <a:defRPr sz="992"/>
            </a:lvl3pPr>
            <a:lvl4pPr marL="1268446" indent="0">
              <a:buNone/>
              <a:defRPr sz="882"/>
            </a:lvl4pPr>
            <a:lvl5pPr marL="1691272" indent="0">
              <a:buNone/>
              <a:defRPr sz="882"/>
            </a:lvl5pPr>
            <a:lvl6pPr marL="2114094" indent="0">
              <a:buNone/>
              <a:defRPr sz="882"/>
            </a:lvl6pPr>
            <a:lvl7pPr marL="2536912" indent="0">
              <a:buNone/>
              <a:defRPr sz="882"/>
            </a:lvl7pPr>
            <a:lvl8pPr marL="2959726" indent="0">
              <a:buNone/>
              <a:defRPr sz="882"/>
            </a:lvl8pPr>
            <a:lvl9pPr marL="3382548" indent="0">
              <a:buNone/>
              <a:defRPr sz="882"/>
            </a:lvl9pPr>
          </a:lstStyle>
          <a:p>
            <a:pPr lvl="0"/>
            <a:r>
              <a:rPr lang="en-US"/>
              <a:t>Click to edit Master text styles</a:t>
            </a:r>
          </a:p>
        </p:txBody>
      </p:sp>
    </p:spTree>
    <p:extLst>
      <p:ext uri="{BB962C8B-B14F-4D97-AF65-F5344CB8AC3E}">
        <p14:creationId xmlns:p14="http://schemas.microsoft.com/office/powerpoint/2010/main" val="311153187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33559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716592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27043" y="7332664"/>
            <a:ext cx="216474" cy="76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158" tIns="53579" rIns="107158" bIns="53579">
            <a:spAutoFit/>
          </a:bodyPr>
          <a:lstStyle>
            <a:lvl1pPr defTabSz="554038" eaLnBrk="0" hangingPunct="0">
              <a:defRPr sz="3900" b="1">
                <a:solidFill>
                  <a:srgbClr val="000066"/>
                </a:solidFill>
                <a:latin typeface="Arial" charset="0"/>
                <a:cs typeface="Arial" charset="0"/>
              </a:defRPr>
            </a:lvl1pPr>
            <a:lvl2pPr marL="742950" indent="-285750" defTabSz="554038" eaLnBrk="0" hangingPunct="0">
              <a:defRPr sz="3900" b="1">
                <a:solidFill>
                  <a:srgbClr val="000066"/>
                </a:solidFill>
                <a:latin typeface="Arial" charset="0"/>
                <a:cs typeface="Arial" charset="0"/>
              </a:defRPr>
            </a:lvl2pPr>
            <a:lvl3pPr marL="1143000" indent="-228600" defTabSz="554038" eaLnBrk="0" hangingPunct="0">
              <a:defRPr sz="3900" b="1">
                <a:solidFill>
                  <a:srgbClr val="000066"/>
                </a:solidFill>
                <a:latin typeface="Arial" charset="0"/>
                <a:cs typeface="Arial" charset="0"/>
              </a:defRPr>
            </a:lvl3pPr>
            <a:lvl4pPr marL="1600200" indent="-228600" defTabSz="554038" eaLnBrk="0" hangingPunct="0">
              <a:defRPr sz="3900" b="1">
                <a:solidFill>
                  <a:srgbClr val="000066"/>
                </a:solidFill>
                <a:latin typeface="Arial" charset="0"/>
                <a:cs typeface="Arial" charset="0"/>
              </a:defRPr>
            </a:lvl4pPr>
            <a:lvl5pPr marL="2057400" indent="-228600" defTabSz="554038" eaLnBrk="0" hangingPunct="0">
              <a:defRPr sz="3900" b="1">
                <a:solidFill>
                  <a:srgbClr val="000066"/>
                </a:solidFill>
                <a:latin typeface="Arial" charset="0"/>
                <a:cs typeface="Arial" charset="0"/>
              </a:defRPr>
            </a:lvl5pPr>
            <a:lvl6pPr marL="2514600" indent="-228600" defTabSz="554038" eaLnBrk="0" fontAlgn="base" hangingPunct="0">
              <a:spcBef>
                <a:spcPct val="0"/>
              </a:spcBef>
              <a:spcAft>
                <a:spcPct val="0"/>
              </a:spcAft>
              <a:defRPr sz="3900" b="1">
                <a:solidFill>
                  <a:srgbClr val="000066"/>
                </a:solidFill>
                <a:latin typeface="Arial" charset="0"/>
                <a:cs typeface="Arial" charset="0"/>
              </a:defRPr>
            </a:lvl6pPr>
            <a:lvl7pPr marL="2971800" indent="-228600" defTabSz="554038" eaLnBrk="0" fontAlgn="base" hangingPunct="0">
              <a:spcBef>
                <a:spcPct val="0"/>
              </a:spcBef>
              <a:spcAft>
                <a:spcPct val="0"/>
              </a:spcAft>
              <a:defRPr sz="3900" b="1">
                <a:solidFill>
                  <a:srgbClr val="000066"/>
                </a:solidFill>
                <a:latin typeface="Arial" charset="0"/>
                <a:cs typeface="Arial" charset="0"/>
              </a:defRPr>
            </a:lvl7pPr>
            <a:lvl8pPr marL="3429000" indent="-228600" defTabSz="554038" eaLnBrk="0" fontAlgn="base" hangingPunct="0">
              <a:spcBef>
                <a:spcPct val="0"/>
              </a:spcBef>
              <a:spcAft>
                <a:spcPct val="0"/>
              </a:spcAft>
              <a:defRPr sz="3900" b="1">
                <a:solidFill>
                  <a:srgbClr val="000066"/>
                </a:solidFill>
                <a:latin typeface="Arial" charset="0"/>
                <a:cs typeface="Arial" charset="0"/>
              </a:defRPr>
            </a:lvl8pPr>
            <a:lvl9pPr marL="3886200" indent="-228600" defTabSz="554038"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0"/>
              </a:spcBef>
              <a:spcAft>
                <a:spcPct val="0"/>
              </a:spcAft>
              <a:defRPr/>
            </a:pPr>
            <a:endParaRPr lang="es-ES" sz="4300">
              <a:solidFill>
                <a:srgbClr val="000000"/>
              </a:solidFill>
            </a:endParaRPr>
          </a:p>
        </p:txBody>
      </p:sp>
      <p:sp>
        <p:nvSpPr>
          <p:cNvPr id="3" name="Text Placeholder 2"/>
          <p:cNvSpPr>
            <a:spLocks noGrp="1"/>
          </p:cNvSpPr>
          <p:nvPr>
            <p:ph type="body" sz="quarter" idx="10"/>
          </p:nvPr>
        </p:nvSpPr>
        <p:spPr>
          <a:xfrm>
            <a:off x="571803" y="1002720"/>
            <a:ext cx="8940871" cy="397316"/>
          </a:xfrm>
          <a:prstGeom prst="rect">
            <a:avLst/>
          </a:prstGeom>
        </p:spPr>
        <p:txBody>
          <a:bodyPr lIns="97191" tIns="48596" rIns="97191" bIns="48596"/>
          <a:lstStyle>
            <a:lvl1pPr marL="0" indent="0">
              <a:buNone/>
              <a:defRPr sz="3308" b="1" i="0">
                <a:solidFill>
                  <a:srgbClr val="007C8A"/>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571800" y="1523147"/>
            <a:ext cx="9624060" cy="5487167"/>
          </a:xfrm>
          <a:prstGeom prst="rect">
            <a:avLst/>
          </a:prstGeom>
        </p:spPr>
        <p:txBody>
          <a:bodyPr lIns="97191" tIns="48596" rIns="97191" bIns="48596"/>
          <a:lstStyle>
            <a:lvl1pPr marL="334827" indent="-334827">
              <a:buFont typeface="Arial"/>
              <a:buChar char="•"/>
              <a:defRPr sz="1985"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314695209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BFCF72-B500-41F1-972E-060C2DDC3628}"/>
              </a:ext>
            </a:extLst>
          </p:cNvPr>
          <p:cNvSpPr>
            <a:spLocks noGrp="1"/>
          </p:cNvSpPr>
          <p:nvPr>
            <p:ph type="ctrTitle"/>
          </p:nvPr>
        </p:nvSpPr>
        <p:spPr>
          <a:xfrm>
            <a:off x="1336675" y="1237457"/>
            <a:ext cx="8020050" cy="2632440"/>
          </a:xfrm>
        </p:spPr>
        <p:txBody>
          <a:bodyPr anchor="b"/>
          <a:lstStyle>
            <a:lvl1pPr algn="ctr">
              <a:defRPr sz="4961"/>
            </a:lvl1pPr>
          </a:lstStyle>
          <a:p>
            <a:r>
              <a:rPr lang="en-US"/>
              <a:t>Click to edit Master title style</a:t>
            </a:r>
          </a:p>
        </p:txBody>
      </p:sp>
      <p:sp>
        <p:nvSpPr>
          <p:cNvPr id="3" name="Subtitle 2">
            <a:extLst>
              <a:ext uri="{FF2B5EF4-FFF2-40B4-BE49-F238E27FC236}">
                <a16:creationId xmlns="" xmlns:a16="http://schemas.microsoft.com/office/drawing/2014/main" id="{12DCC9CC-BDF4-4988-BC79-3D6000C04B01}"/>
              </a:ext>
            </a:extLst>
          </p:cNvPr>
          <p:cNvSpPr>
            <a:spLocks noGrp="1"/>
          </p:cNvSpPr>
          <p:nvPr>
            <p:ph type="subTitle" idx="1"/>
          </p:nvPr>
        </p:nvSpPr>
        <p:spPr>
          <a:xfrm>
            <a:off x="1336675" y="3971414"/>
            <a:ext cx="8020050" cy="1825554"/>
          </a:xfrm>
        </p:spPr>
        <p:txBody>
          <a:bodyPr/>
          <a:lstStyle>
            <a:lvl1pPr marL="0" indent="0" algn="ctr">
              <a:buNone/>
              <a:defRPr sz="1985"/>
            </a:lvl1pPr>
            <a:lvl2pPr marL="378047" indent="0" algn="ctr">
              <a:buNone/>
              <a:defRPr sz="1654"/>
            </a:lvl2pPr>
            <a:lvl3pPr marL="756095" indent="0" algn="ctr">
              <a:buNone/>
              <a:defRPr sz="1488"/>
            </a:lvl3pPr>
            <a:lvl4pPr marL="1134142" indent="0" algn="ctr">
              <a:buNone/>
              <a:defRPr sz="1323"/>
            </a:lvl4pPr>
            <a:lvl5pPr marL="1512189" indent="0" algn="ctr">
              <a:buNone/>
              <a:defRPr sz="1323"/>
            </a:lvl5pPr>
            <a:lvl6pPr marL="1890236" indent="0" algn="ctr">
              <a:buNone/>
              <a:defRPr sz="1323"/>
            </a:lvl6pPr>
            <a:lvl7pPr marL="2268284" indent="0" algn="ctr">
              <a:buNone/>
              <a:defRPr sz="1323"/>
            </a:lvl7pPr>
            <a:lvl8pPr marL="2646331" indent="0" algn="ctr">
              <a:buNone/>
              <a:defRPr sz="1323"/>
            </a:lvl8pPr>
            <a:lvl9pPr marL="3024378" indent="0" algn="ctr">
              <a:buNone/>
              <a:defRPr sz="1323"/>
            </a:lvl9pPr>
          </a:lstStyle>
          <a:p>
            <a:r>
              <a:rPr lang="en-US"/>
              <a:t>Click to edit Master subtitle style</a:t>
            </a:r>
          </a:p>
        </p:txBody>
      </p:sp>
      <p:sp>
        <p:nvSpPr>
          <p:cNvPr id="4" name="Date Placeholder 3">
            <a:extLst>
              <a:ext uri="{FF2B5EF4-FFF2-40B4-BE49-F238E27FC236}">
                <a16:creationId xmlns="" xmlns:a16="http://schemas.microsoft.com/office/drawing/2014/main" id="{46A077EF-079B-4ABD-8149-966B38307B05}"/>
              </a:ext>
            </a:extLst>
          </p:cNvPr>
          <p:cNvSpPr>
            <a:spLocks noGrp="1"/>
          </p:cNvSpPr>
          <p:nvPr>
            <p:ph type="dt" sz="half" idx="10"/>
          </p:nvPr>
        </p:nvSpPr>
        <p:spPr/>
        <p:txBody>
          <a:bodyPr/>
          <a:lstStyle/>
          <a:p>
            <a:fld id="{1F6B8D00-0FEB-43F6-A5F2-F7B8E6A60249}" type="datetimeFigureOut">
              <a:rPr lang="en-US" smtClean="0"/>
              <a:t>7/22/2018</a:t>
            </a:fld>
            <a:endParaRPr lang="en-US"/>
          </a:p>
        </p:txBody>
      </p:sp>
      <p:sp>
        <p:nvSpPr>
          <p:cNvPr id="5" name="Footer Placeholder 4">
            <a:extLst>
              <a:ext uri="{FF2B5EF4-FFF2-40B4-BE49-F238E27FC236}">
                <a16:creationId xmlns="" xmlns:a16="http://schemas.microsoft.com/office/drawing/2014/main" id="{D23DE45E-D804-4A49-B58E-35B91A819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36D3FB7-13A3-4995-B975-2CB33617D05E}"/>
              </a:ext>
            </a:extLst>
          </p:cNvPr>
          <p:cNvSpPr>
            <a:spLocks noGrp="1"/>
          </p:cNvSpPr>
          <p:nvPr>
            <p:ph type="sldNum" sz="quarter" idx="12"/>
          </p:nvPr>
        </p:nvSpPr>
        <p:spPr/>
        <p:txBody>
          <a:bodyPr/>
          <a:lstStyle/>
          <a:p>
            <a:fld id="{5F55C7BB-19BB-402C-9E1F-F639EFEF466B}" type="slidenum">
              <a:rPr lang="en-US" smtClean="0"/>
              <a:t>‹#›</a:t>
            </a:fld>
            <a:endParaRPr lang="en-US"/>
          </a:p>
        </p:txBody>
      </p:sp>
    </p:spTree>
    <p:extLst>
      <p:ext uri="{BB962C8B-B14F-4D97-AF65-F5344CB8AC3E}">
        <p14:creationId xmlns:p14="http://schemas.microsoft.com/office/powerpoint/2010/main" val="184375978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81418C0-3C3B-F147-AC4A-C732A78122E5}"/>
              </a:ext>
            </a:extLst>
          </p:cNvPr>
          <p:cNvSpPr>
            <a:spLocks noGrp="1"/>
          </p:cNvSpPr>
          <p:nvPr>
            <p:ph type="dt" sz="half" idx="10"/>
          </p:nvPr>
        </p:nvSpPr>
        <p:spPr/>
        <p:txBody>
          <a:bodyPr/>
          <a:lstStyle/>
          <a:p>
            <a:fld id="{D52CA892-C4DC-1C45-9460-10398AFDCCFD}" type="datetimeFigureOut">
              <a:rPr lang="en-US" smtClean="0"/>
              <a:t>7/22/2018</a:t>
            </a:fld>
            <a:endParaRPr lang="en-US"/>
          </a:p>
        </p:txBody>
      </p:sp>
      <p:sp>
        <p:nvSpPr>
          <p:cNvPr id="3" name="Footer Placeholder 2">
            <a:extLst>
              <a:ext uri="{FF2B5EF4-FFF2-40B4-BE49-F238E27FC236}">
                <a16:creationId xmlns="" xmlns:a16="http://schemas.microsoft.com/office/drawing/2014/main" id="{9C17B85E-D243-D04F-93AD-BB2F30A082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589FC3E-1D5C-B64C-BBCA-7FB4D6059ED2}"/>
              </a:ext>
            </a:extLst>
          </p:cNvPr>
          <p:cNvSpPr>
            <a:spLocks noGrp="1"/>
          </p:cNvSpPr>
          <p:nvPr>
            <p:ph type="sldNum" sz="quarter" idx="12"/>
          </p:nvPr>
        </p:nvSpPr>
        <p:spPr/>
        <p:txBody>
          <a:bodyPr/>
          <a:lstStyle/>
          <a:p>
            <a:fld id="{1E2BCA28-199C-6743-97DD-A84D36EB6028}" type="slidenum">
              <a:rPr lang="en-US" smtClean="0"/>
              <a:t>‹#›</a:t>
            </a:fld>
            <a:endParaRPr lang="en-US"/>
          </a:p>
        </p:txBody>
      </p:sp>
    </p:spTree>
    <p:extLst>
      <p:ext uri="{BB962C8B-B14F-4D97-AF65-F5344CB8AC3E}">
        <p14:creationId xmlns:p14="http://schemas.microsoft.com/office/powerpoint/2010/main" val="415502396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DA93BA-C3A9-2148-AF38-BC359894F6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01FA7B5-8360-BA45-864C-091DD51AEF7C}"/>
              </a:ext>
            </a:extLst>
          </p:cNvPr>
          <p:cNvSpPr>
            <a:spLocks noGrp="1"/>
          </p:cNvSpPr>
          <p:nvPr>
            <p:ph type="dt" sz="half" idx="10"/>
          </p:nvPr>
        </p:nvSpPr>
        <p:spPr/>
        <p:txBody>
          <a:bodyPr/>
          <a:lstStyle/>
          <a:p>
            <a:fld id="{D52CA892-C4DC-1C45-9460-10398AFDCCFD}" type="datetimeFigureOut">
              <a:rPr lang="en-US" smtClean="0"/>
              <a:t>7/22/2018</a:t>
            </a:fld>
            <a:endParaRPr lang="en-US"/>
          </a:p>
        </p:txBody>
      </p:sp>
      <p:sp>
        <p:nvSpPr>
          <p:cNvPr id="4" name="Footer Placeholder 3">
            <a:extLst>
              <a:ext uri="{FF2B5EF4-FFF2-40B4-BE49-F238E27FC236}">
                <a16:creationId xmlns="" xmlns:a16="http://schemas.microsoft.com/office/drawing/2014/main" id="{B32BB1F3-CB46-F24F-BC95-C41B064CAD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6476FCE-0767-2A42-8916-945EE8C6DBBD}"/>
              </a:ext>
            </a:extLst>
          </p:cNvPr>
          <p:cNvSpPr>
            <a:spLocks noGrp="1"/>
          </p:cNvSpPr>
          <p:nvPr>
            <p:ph type="sldNum" sz="quarter" idx="12"/>
          </p:nvPr>
        </p:nvSpPr>
        <p:spPr/>
        <p:txBody>
          <a:bodyPr/>
          <a:lstStyle/>
          <a:p>
            <a:fld id="{1E2BCA28-199C-6743-97DD-A84D36EB6028}" type="slidenum">
              <a:rPr lang="en-US" smtClean="0"/>
              <a:t>‹#›</a:t>
            </a:fld>
            <a:endParaRPr lang="en-US"/>
          </a:p>
        </p:txBody>
      </p:sp>
    </p:spTree>
    <p:extLst>
      <p:ext uri="{BB962C8B-B14F-4D97-AF65-F5344CB8AC3E}">
        <p14:creationId xmlns:p14="http://schemas.microsoft.com/office/powerpoint/2010/main" val="302622799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3483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410" b="1" cap="all"/>
            </a:lvl1pPr>
          </a:lstStyle>
          <a:p>
            <a:r>
              <a:rPr lang="en-US"/>
              <a:t>Click to edit Master title style</a:t>
            </a:r>
            <a:endParaRPr lang="en-GB"/>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5">
                <a:solidFill>
                  <a:schemeClr val="tx1">
                    <a:tint val="75000"/>
                  </a:schemeClr>
                </a:solidFill>
              </a:defRPr>
            </a:lvl1pPr>
            <a:lvl2pPr marL="504063" indent="0">
              <a:buNone/>
              <a:defRPr sz="1985">
                <a:solidFill>
                  <a:schemeClr val="tx1">
                    <a:tint val="75000"/>
                  </a:schemeClr>
                </a:solidFill>
              </a:defRPr>
            </a:lvl2pPr>
            <a:lvl3pPr marL="1008126" indent="0">
              <a:buNone/>
              <a:defRPr sz="1764">
                <a:solidFill>
                  <a:schemeClr val="tx1">
                    <a:tint val="75000"/>
                  </a:schemeClr>
                </a:solidFill>
              </a:defRPr>
            </a:lvl3pPr>
            <a:lvl4pPr marL="1512189" indent="0">
              <a:buNone/>
              <a:defRPr sz="1544">
                <a:solidFill>
                  <a:schemeClr val="tx1">
                    <a:tint val="75000"/>
                  </a:schemeClr>
                </a:solidFill>
              </a:defRPr>
            </a:lvl4pPr>
            <a:lvl5pPr marL="2016252" indent="0">
              <a:buNone/>
              <a:defRPr sz="1544">
                <a:solidFill>
                  <a:schemeClr val="tx1">
                    <a:tint val="75000"/>
                  </a:schemeClr>
                </a:solidFill>
              </a:defRPr>
            </a:lvl5pPr>
            <a:lvl6pPr marL="2520315" indent="0">
              <a:buNone/>
              <a:defRPr sz="1544">
                <a:solidFill>
                  <a:schemeClr val="tx1">
                    <a:tint val="75000"/>
                  </a:schemeClr>
                </a:solidFill>
              </a:defRPr>
            </a:lvl6pPr>
            <a:lvl7pPr marL="3024378" indent="0">
              <a:buNone/>
              <a:defRPr sz="1544">
                <a:solidFill>
                  <a:schemeClr val="tx1">
                    <a:tint val="75000"/>
                  </a:schemeClr>
                </a:solidFill>
              </a:defRPr>
            </a:lvl7pPr>
            <a:lvl8pPr marL="3528441" indent="0">
              <a:buNone/>
              <a:defRPr sz="1544">
                <a:solidFill>
                  <a:schemeClr val="tx1">
                    <a:tint val="75000"/>
                  </a:schemeClr>
                </a:solidFill>
              </a:defRPr>
            </a:lvl8pPr>
            <a:lvl9pPr marL="4032504"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424835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4670"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35812"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22/07/2018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6473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254252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30838E6-6717-45C4-8BF1-11B8FC58B6EF}" type="datetimeFigureOut">
              <a:rPr lang="en-GB" smtClean="0">
                <a:solidFill>
                  <a:prstClr val="black">
                    <a:tint val="75000"/>
                  </a:prstClr>
                </a:solidFill>
              </a:rPr>
              <a:pPr/>
              <a:t>22/07/2018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866045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30838E6-6717-45C4-8BF1-11B8FC58B6EF}" type="datetimeFigureOut">
              <a:rPr lang="en-GB" smtClean="0">
                <a:solidFill>
                  <a:prstClr val="black">
                    <a:tint val="75000"/>
                  </a:prstClr>
                </a:solidFill>
              </a:rPr>
              <a:pPr/>
              <a:t>22/07/2018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438069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838E6-6717-45C4-8BF1-11B8FC58B6EF}" type="datetimeFigureOut">
              <a:rPr lang="en-GB" smtClean="0">
                <a:solidFill>
                  <a:prstClr val="black">
                    <a:tint val="75000"/>
                  </a:prstClr>
                </a:solidFill>
              </a:rPr>
              <a:pPr/>
              <a:t>22/07/2018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03371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205" b="1"/>
            </a:lvl1pPr>
          </a:lstStyle>
          <a:p>
            <a:r>
              <a:rPr lang="en-US"/>
              <a:t>Click to edit Master title style</a:t>
            </a:r>
            <a:endParaRPr lang="en-GB"/>
          </a:p>
        </p:txBody>
      </p:sp>
      <p:sp>
        <p:nvSpPr>
          <p:cNvPr id="3" name="Content Placeholder 2"/>
          <p:cNvSpPr>
            <a:spLocks noGrp="1"/>
          </p:cNvSpPr>
          <p:nvPr>
            <p:ph idx="1"/>
          </p:nvPr>
        </p:nvSpPr>
        <p:spPr>
          <a:xfrm>
            <a:off x="4180822" y="301051"/>
            <a:ext cx="5977908" cy="645332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22/07/2018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54480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5" b="1"/>
            </a:lvl1pPr>
          </a:lstStyle>
          <a:p>
            <a:r>
              <a:rPr lang="en-US"/>
              <a:t>Click to edit Master title style</a:t>
            </a:r>
            <a:endParaRPr lang="en-GB"/>
          </a:p>
        </p:txBody>
      </p:sp>
      <p:sp>
        <p:nvSpPr>
          <p:cNvPr id="3" name="Picture Placeholder 2"/>
          <p:cNvSpPr>
            <a:spLocks noGrp="1"/>
          </p:cNvSpPr>
          <p:nvPr>
            <p:ph type="pic" idx="1"/>
          </p:nvPr>
        </p:nvSpPr>
        <p:spPr>
          <a:xfrm>
            <a:off x="2095981"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endParaRPr lang="en-GB"/>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p>
            <a:fld id="{930838E6-6717-45C4-8BF1-11B8FC58B6EF}" type="datetimeFigureOut">
              <a:rPr lang="en-GB" smtClean="0">
                <a:solidFill>
                  <a:prstClr val="black">
                    <a:tint val="75000"/>
                  </a:prstClr>
                </a:solidFill>
              </a:rPr>
              <a:pPr/>
              <a:t>22/07/2018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453338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973944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0838E6-6717-45C4-8BF1-11B8FC58B6EF}" type="datetimeFigureOut">
              <a:rPr lang="en-GB" smtClean="0">
                <a:solidFill>
                  <a:prstClr val="black">
                    <a:tint val="75000"/>
                  </a:prstClr>
                </a:solidFill>
              </a:rPr>
              <a:pPr/>
              <a:t>22/07/2018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672454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US"/>
              <a:t>Click to edit Master title style</a:t>
            </a:r>
            <a:endParaRPr lang="en-GB"/>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04063" indent="0" algn="ctr">
              <a:buNone/>
              <a:defRPr>
                <a:solidFill>
                  <a:schemeClr val="tx1">
                    <a:tint val="75000"/>
                  </a:schemeClr>
                </a:solidFill>
              </a:defRPr>
            </a:lvl2pPr>
            <a:lvl3pPr marL="1008126" indent="0" algn="ctr">
              <a:buNone/>
              <a:defRPr>
                <a:solidFill>
                  <a:schemeClr val="tx1">
                    <a:tint val="75000"/>
                  </a:schemeClr>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191DC5-20F4-4332-A0A7-A961182E16D2}" type="datetimeFigureOut">
              <a:rPr lang="en-GB" smtClean="0">
                <a:solidFill>
                  <a:prstClr val="black">
                    <a:tint val="75000"/>
                  </a:prstClr>
                </a:solidFill>
              </a:rPr>
              <a:pPr/>
              <a:t>22/07/2018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11B2DEF-BE29-4E6D-A0DA-8B27FDB538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00154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Title and Content B">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43180" y="1"/>
            <a:ext cx="4850221" cy="5976999"/>
          </a:xfrm>
          <a:prstGeom prst="rect">
            <a:avLst/>
          </a:prstGeom>
        </p:spPr>
      </p:pic>
      <p:sp>
        <p:nvSpPr>
          <p:cNvPr id="2" name="Title 1"/>
          <p:cNvSpPr>
            <a:spLocks noGrp="1"/>
          </p:cNvSpPr>
          <p:nvPr>
            <p:ph type="title"/>
          </p:nvPr>
        </p:nvSpPr>
        <p:spPr>
          <a:xfrm>
            <a:off x="461428" y="276211"/>
            <a:ext cx="9360387" cy="980547"/>
          </a:xfrm>
        </p:spPr>
        <p:txBody>
          <a:bodyPr bIns="0"/>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750B54-C3F5-4363-845D-84EE1FB40F96}" type="datetimeFigureOut">
              <a:rPr lang="en-US" smtClean="0"/>
              <a:pPr/>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BF676-8212-4CC7-BEBF-2E8957EB9DF0}" type="slidenum">
              <a:rPr lang="en-US" smtClean="0"/>
              <a:pPr/>
              <a:t>‹#›</a:t>
            </a:fld>
            <a:endParaRPr lang="en-US"/>
          </a:p>
        </p:txBody>
      </p:sp>
      <p:sp>
        <p:nvSpPr>
          <p:cNvPr id="9" name="Text Placeholder 9"/>
          <p:cNvSpPr>
            <a:spLocks noGrp="1"/>
          </p:cNvSpPr>
          <p:nvPr>
            <p:ph type="body" sz="quarter" idx="13" hasCustomPrompt="1"/>
          </p:nvPr>
        </p:nvSpPr>
        <p:spPr>
          <a:xfrm>
            <a:off x="461428" y="1229665"/>
            <a:ext cx="9360349" cy="852224"/>
          </a:xfrm>
          <a:noFill/>
        </p:spPr>
        <p:txBody>
          <a:bodyPr tIns="0">
            <a:noAutofit/>
          </a:bodyPr>
          <a:lstStyle>
            <a:lvl1pPr>
              <a:spcBef>
                <a:spcPts val="0"/>
              </a:spcBef>
              <a:defRPr sz="3528" b="0">
                <a:solidFill>
                  <a:schemeClr val="accent1"/>
                </a:solidFill>
                <a:latin typeface="+mn-lt"/>
              </a:defRPr>
            </a:lvl1pPr>
            <a:lvl2pPr>
              <a:spcBef>
                <a:spcPts val="0"/>
              </a:spcBef>
              <a:defRPr sz="3528" b="0">
                <a:solidFill>
                  <a:schemeClr val="accent1"/>
                </a:solidFill>
                <a:latin typeface="+mn-lt"/>
              </a:defRPr>
            </a:lvl2pPr>
            <a:lvl3pPr marL="0" indent="0">
              <a:spcBef>
                <a:spcPts val="0"/>
              </a:spcBef>
              <a:buNone/>
              <a:defRPr sz="3528">
                <a:solidFill>
                  <a:schemeClr val="accent1"/>
                </a:solidFill>
              </a:defRPr>
            </a:lvl3pPr>
            <a:lvl4pPr marL="0" indent="0">
              <a:buNone/>
              <a:defRPr sz="3528">
                <a:solidFill>
                  <a:schemeClr val="accent1"/>
                </a:solidFill>
              </a:defRPr>
            </a:lvl4pPr>
            <a:lvl5pPr marL="0" indent="0">
              <a:buNone/>
              <a:defRPr sz="3528">
                <a:solidFill>
                  <a:schemeClr val="accent1"/>
                </a:solidFill>
              </a:defRPr>
            </a:lvl5pPr>
            <a:lvl6pPr marL="0" indent="0">
              <a:buNone/>
              <a:defRPr sz="3528">
                <a:solidFill>
                  <a:schemeClr val="accent1"/>
                </a:solidFill>
              </a:defRPr>
            </a:lvl6pPr>
            <a:lvl7pPr marL="0" indent="0">
              <a:buNone/>
              <a:defRPr sz="3528">
                <a:solidFill>
                  <a:schemeClr val="accent1"/>
                </a:solidFill>
              </a:defRPr>
            </a:lvl7pPr>
            <a:lvl8pPr marL="0" indent="0">
              <a:buNone/>
              <a:defRPr sz="3528">
                <a:solidFill>
                  <a:schemeClr val="accent1"/>
                </a:solidFill>
              </a:defRPr>
            </a:lvl8pPr>
            <a:lvl9pPr marL="0" indent="0">
              <a:buNone/>
              <a:defRPr sz="3528">
                <a:solidFill>
                  <a:schemeClr val="accent1"/>
                </a:solidFill>
              </a:defRPr>
            </a:lvl9pPr>
          </a:lstStyle>
          <a:p>
            <a:pPr lvl="0"/>
            <a:r>
              <a:rPr lang="en-US"/>
              <a:t>Slide Sub Title</a:t>
            </a:r>
          </a:p>
        </p:txBody>
      </p:sp>
    </p:spTree>
    <p:extLst>
      <p:ext uri="{BB962C8B-B14F-4D97-AF65-F5344CB8AC3E}">
        <p14:creationId xmlns:p14="http://schemas.microsoft.com/office/powerpoint/2010/main" val="324004361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Title and Content C">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73433" y="2851678"/>
            <a:ext cx="5319967" cy="4712946"/>
          </a:xfrm>
          <a:prstGeom prst="rect">
            <a:avLst/>
          </a:prstGeom>
        </p:spPr>
      </p:pic>
      <p:sp>
        <p:nvSpPr>
          <p:cNvPr id="2" name="Title 1"/>
          <p:cNvSpPr>
            <a:spLocks noGrp="1"/>
          </p:cNvSpPr>
          <p:nvPr>
            <p:ph type="title"/>
          </p:nvPr>
        </p:nvSpPr>
        <p:spPr>
          <a:xfrm>
            <a:off x="461428" y="276211"/>
            <a:ext cx="9360387" cy="980547"/>
          </a:xfrm>
        </p:spPr>
        <p:txBody>
          <a:bodyPr bIns="0"/>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750B54-C3F5-4363-845D-84EE1FB40F96}" type="datetimeFigureOut">
              <a:rPr lang="en-US" smtClean="0"/>
              <a:pPr/>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BF676-8212-4CC7-BEBF-2E8957EB9DF0}" type="slidenum">
              <a:rPr lang="en-US" smtClean="0"/>
              <a:pPr/>
              <a:t>‹#›</a:t>
            </a:fld>
            <a:endParaRPr lang="en-US"/>
          </a:p>
        </p:txBody>
      </p:sp>
      <p:sp>
        <p:nvSpPr>
          <p:cNvPr id="9" name="Text Placeholder 9"/>
          <p:cNvSpPr>
            <a:spLocks noGrp="1"/>
          </p:cNvSpPr>
          <p:nvPr>
            <p:ph type="body" sz="quarter" idx="13" hasCustomPrompt="1"/>
          </p:nvPr>
        </p:nvSpPr>
        <p:spPr>
          <a:xfrm>
            <a:off x="461428" y="1229665"/>
            <a:ext cx="9360349" cy="852224"/>
          </a:xfrm>
          <a:noFill/>
        </p:spPr>
        <p:txBody>
          <a:bodyPr tIns="0">
            <a:noAutofit/>
          </a:bodyPr>
          <a:lstStyle>
            <a:lvl1pPr>
              <a:spcBef>
                <a:spcPts val="0"/>
              </a:spcBef>
              <a:defRPr sz="3528" b="0">
                <a:solidFill>
                  <a:schemeClr val="accent1"/>
                </a:solidFill>
                <a:latin typeface="+mn-lt"/>
              </a:defRPr>
            </a:lvl1pPr>
            <a:lvl2pPr>
              <a:spcBef>
                <a:spcPts val="0"/>
              </a:spcBef>
              <a:defRPr sz="3528" b="0">
                <a:solidFill>
                  <a:schemeClr val="accent1"/>
                </a:solidFill>
                <a:latin typeface="+mn-lt"/>
              </a:defRPr>
            </a:lvl2pPr>
            <a:lvl3pPr marL="0" indent="0">
              <a:spcBef>
                <a:spcPts val="0"/>
              </a:spcBef>
              <a:buNone/>
              <a:defRPr sz="3528">
                <a:solidFill>
                  <a:schemeClr val="accent1"/>
                </a:solidFill>
              </a:defRPr>
            </a:lvl3pPr>
            <a:lvl4pPr marL="0" indent="0">
              <a:buNone/>
              <a:defRPr sz="3528">
                <a:solidFill>
                  <a:schemeClr val="accent1"/>
                </a:solidFill>
              </a:defRPr>
            </a:lvl4pPr>
            <a:lvl5pPr marL="0" indent="0">
              <a:buNone/>
              <a:defRPr sz="3528">
                <a:solidFill>
                  <a:schemeClr val="accent1"/>
                </a:solidFill>
              </a:defRPr>
            </a:lvl5pPr>
            <a:lvl6pPr marL="0" indent="0">
              <a:buNone/>
              <a:defRPr sz="3528">
                <a:solidFill>
                  <a:schemeClr val="accent1"/>
                </a:solidFill>
              </a:defRPr>
            </a:lvl6pPr>
            <a:lvl7pPr marL="0" indent="0">
              <a:buNone/>
              <a:defRPr sz="3528">
                <a:solidFill>
                  <a:schemeClr val="accent1"/>
                </a:solidFill>
              </a:defRPr>
            </a:lvl7pPr>
            <a:lvl8pPr marL="0" indent="0">
              <a:buNone/>
              <a:defRPr sz="3528">
                <a:solidFill>
                  <a:schemeClr val="accent1"/>
                </a:solidFill>
              </a:defRPr>
            </a:lvl8pPr>
            <a:lvl9pPr marL="0" indent="0">
              <a:buNone/>
              <a:defRPr sz="3528">
                <a:solidFill>
                  <a:schemeClr val="accent1"/>
                </a:solidFill>
              </a:defRPr>
            </a:lvl9pPr>
          </a:lstStyle>
          <a:p>
            <a:pPr lvl="0"/>
            <a:r>
              <a:rPr lang="en-US"/>
              <a:t>Slide Sub Title</a:t>
            </a:r>
          </a:p>
        </p:txBody>
      </p:sp>
    </p:spTree>
    <p:extLst>
      <p:ext uri="{BB962C8B-B14F-4D97-AF65-F5344CB8AC3E}">
        <p14:creationId xmlns:p14="http://schemas.microsoft.com/office/powerpoint/2010/main" val="906942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77"/>
            <a:ext cx="9089390" cy="1501751"/>
          </a:xfrm>
        </p:spPr>
        <p:txBody>
          <a:bodyPr anchor="t"/>
          <a:lstStyle>
            <a:lvl1pPr algn="l">
              <a:defRPr sz="4600" b="1" cap="all"/>
            </a:lvl1pPr>
          </a:lstStyle>
          <a:p>
            <a:r>
              <a:rPr lang="en-US"/>
              <a:t>Click to edit Master title style</a:t>
            </a:r>
            <a:endParaRPr lang="en-GB"/>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lvl1pPr>
            <a:lvl2pPr marL="516129" indent="0">
              <a:buNone/>
              <a:defRPr sz="2100"/>
            </a:lvl2pPr>
            <a:lvl3pPr marL="1032251" indent="0">
              <a:buNone/>
              <a:defRPr sz="1800"/>
            </a:lvl3pPr>
            <a:lvl4pPr marL="1548377" indent="0">
              <a:buNone/>
              <a:defRPr sz="1600"/>
            </a:lvl4pPr>
            <a:lvl5pPr marL="2064514" indent="0">
              <a:buNone/>
              <a:defRPr sz="1600"/>
            </a:lvl5pPr>
            <a:lvl6pPr marL="2580632" indent="0">
              <a:buNone/>
              <a:defRPr sz="1600"/>
            </a:lvl6pPr>
            <a:lvl7pPr marL="3096754" indent="0">
              <a:buNone/>
              <a:defRPr sz="1600"/>
            </a:lvl7pPr>
            <a:lvl8pPr marL="3612889" indent="0">
              <a:buNone/>
              <a:defRPr sz="1600"/>
            </a:lvl8pPr>
            <a:lvl9pPr marL="4129013" indent="0">
              <a:buNone/>
              <a:defRPr sz="1600"/>
            </a:lvl9pPr>
          </a:lstStyle>
          <a:p>
            <a:pPr lvl="0"/>
            <a:r>
              <a:rPr lang="en-US"/>
              <a:t>Click to edit Master text styles</a:t>
            </a:r>
          </a:p>
        </p:txBody>
      </p:sp>
    </p:spTree>
    <p:extLst>
      <p:ext uri="{BB962C8B-B14F-4D97-AF65-F5344CB8AC3E}">
        <p14:creationId xmlns:p14="http://schemas.microsoft.com/office/powerpoint/2010/main" val="248889633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25720" y="7195416"/>
            <a:ext cx="421423" cy="238040"/>
          </a:xfrm>
          <a:prstGeom prst="rect">
            <a:avLst/>
          </a:prstGeom>
          <a:ln/>
        </p:spPr>
        <p:txBody>
          <a:bodyPr vert="horz" lIns="100817" tIns="50408" rIns="100817" bIns="50408"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158" smtClean="0"/>
              <a:pPr>
                <a:defRPr/>
              </a:pPr>
              <a:t>‹#›</a:t>
            </a:fld>
            <a:endParaRPr lang="en-GB" sz="1158" dirty="0"/>
          </a:p>
        </p:txBody>
      </p:sp>
      <p:sp>
        <p:nvSpPr>
          <p:cNvPr id="11" name="Rectangle 10"/>
          <p:cNvSpPr/>
          <p:nvPr userDrawn="1"/>
        </p:nvSpPr>
        <p:spPr bwMode="auto">
          <a:xfrm>
            <a:off x="1242998" y="3921703"/>
            <a:ext cx="7724704" cy="952708"/>
          </a:xfrm>
          <a:prstGeom prst="rect">
            <a:avLst/>
          </a:prstGeom>
          <a:solidFill>
            <a:schemeClr val="bg1">
              <a:lumMod val="85000"/>
            </a:schemeClr>
          </a:solidFill>
          <a:ln>
            <a:noFill/>
          </a:ln>
          <a:effectLst/>
        </p:spPr>
        <p:txBody>
          <a:bodyPr vert="horz" wrap="square" lIns="100817" tIns="50408" rIns="100817" bIns="50408" numCol="1" rtlCol="0" anchor="t" anchorCtr="0" compatLnSpc="1">
            <a:prstTxWarp prst="textNoShape">
              <a:avLst/>
            </a:prstTxWarp>
          </a:bodyPr>
          <a:lstStyle/>
          <a:p>
            <a:pPr marL="0" marR="0" indent="0" algn="l" defTabSz="1008126" rtl="0" eaLnBrk="1" fontAlgn="base" latinLnBrk="0" hangingPunct="1">
              <a:lnSpc>
                <a:spcPct val="100000"/>
              </a:lnSpc>
              <a:spcBef>
                <a:spcPct val="20000"/>
              </a:spcBef>
              <a:spcAft>
                <a:spcPct val="0"/>
              </a:spcAft>
              <a:buClrTx/>
              <a:buSzTx/>
              <a:buFontTx/>
              <a:buChar char="•"/>
              <a:tabLst/>
            </a:pPr>
            <a:endParaRPr kumimoji="0" lang="en-GB" sz="1764" b="0" i="0" u="none" strike="noStrike" cap="none" normalizeH="0" baseline="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242998" y="1522995"/>
            <a:ext cx="7724704" cy="2398708"/>
          </a:xfrm>
          <a:prstGeom prst="rect">
            <a:avLst/>
          </a:prstGeom>
          <a:solidFill>
            <a:schemeClr val="bg1">
              <a:lumMod val="95000"/>
            </a:schemeClr>
          </a:solidFill>
          <a:ln>
            <a:noFill/>
          </a:ln>
          <a:effectLst/>
        </p:spPr>
        <p:txBody>
          <a:bodyPr vert="horz" wrap="square" lIns="100817" tIns="50408" rIns="100817" bIns="50408" numCol="1" rtlCol="0" anchor="t" anchorCtr="0" compatLnSpc="1">
            <a:prstTxWarp prst="textNoShape">
              <a:avLst/>
            </a:prstTxWarp>
          </a:bodyPr>
          <a:lstStyle/>
          <a:p>
            <a:pPr marL="0" marR="0" indent="0" algn="l" defTabSz="1008126" rtl="0" eaLnBrk="1" fontAlgn="base" latinLnBrk="0" hangingPunct="1">
              <a:lnSpc>
                <a:spcPct val="100000"/>
              </a:lnSpc>
              <a:spcBef>
                <a:spcPct val="20000"/>
              </a:spcBef>
              <a:spcAft>
                <a:spcPct val="0"/>
              </a:spcAft>
              <a:buClrTx/>
              <a:buSzTx/>
              <a:buFontTx/>
              <a:buChar char="•"/>
              <a:tabLst/>
            </a:pPr>
            <a:endParaRPr kumimoji="0" lang="en-GB" sz="1764" b="0" i="0" u="none" strike="noStrike" cap="none" normalizeH="0" baseline="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691650" y="1765644"/>
            <a:ext cx="6939216" cy="1913407"/>
          </a:xfrm>
        </p:spPr>
        <p:txBody>
          <a:bodyPr>
            <a:normAutofit/>
          </a:bodyPr>
          <a:lstStyle>
            <a:lvl1pPr>
              <a:defRPr sz="3969">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691650" y="4038858"/>
            <a:ext cx="6939216" cy="396960"/>
          </a:xfrm>
        </p:spPr>
        <p:txBody>
          <a:bodyPr>
            <a:normAutofit/>
          </a:bodyPr>
          <a:lstStyle>
            <a:lvl1pPr marL="0" indent="0" algn="l">
              <a:buNone/>
              <a:defRPr sz="1985" b="1">
                <a:solidFill>
                  <a:schemeClr val="tx1"/>
                </a:solidFill>
              </a:defRPr>
            </a:lvl1pPr>
            <a:lvl2pPr marL="504063" indent="0" algn="ctr">
              <a:buNone/>
              <a:defRPr>
                <a:solidFill>
                  <a:schemeClr val="tx1">
                    <a:tint val="75000"/>
                  </a:schemeClr>
                </a:solidFill>
              </a:defRPr>
            </a:lvl2pPr>
            <a:lvl3pPr marL="1008126" indent="0" algn="ctr">
              <a:buNone/>
              <a:defRPr>
                <a:solidFill>
                  <a:schemeClr val="tx1">
                    <a:tint val="75000"/>
                  </a:schemeClr>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691649" y="4435901"/>
            <a:ext cx="6939216" cy="316802"/>
          </a:xfrm>
        </p:spPr>
        <p:txBody>
          <a:bodyPr>
            <a:noAutofit/>
          </a:bodyPr>
          <a:lstStyle>
            <a:lvl1pPr marL="0" indent="0">
              <a:buNone/>
              <a:defRPr sz="1764"/>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525554"/>
            <a:ext cx="2062535" cy="318553"/>
          </a:xfrm>
          <a:solidFill>
            <a:schemeClr val="tx1">
              <a:lumMod val="95000"/>
              <a:lumOff val="5000"/>
            </a:schemeClr>
          </a:solidFill>
        </p:spPr>
        <p:txBody>
          <a:bodyPr>
            <a:normAutofit/>
          </a:bodyPr>
          <a:lstStyle>
            <a:lvl1pPr marL="0" indent="0" algn="ctr">
              <a:buNone/>
              <a:defRPr sz="1323"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0954" y="5976801"/>
            <a:ext cx="1924580" cy="5565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8971" y="5732132"/>
            <a:ext cx="2285403" cy="1158132"/>
          </a:xfrm>
          <a:prstGeom prst="rect">
            <a:avLst/>
          </a:prstGeom>
        </p:spPr>
      </p:pic>
      <p:sp>
        <p:nvSpPr>
          <p:cNvPr id="13" name="Rectangle 12"/>
          <p:cNvSpPr/>
          <p:nvPr userDrawn="1"/>
        </p:nvSpPr>
        <p:spPr bwMode="auto">
          <a:xfrm flipV="1">
            <a:off x="1242998" y="4778074"/>
            <a:ext cx="7724704" cy="511008"/>
          </a:xfrm>
          <a:prstGeom prst="rect">
            <a:avLst/>
          </a:prstGeom>
          <a:solidFill>
            <a:schemeClr val="bg1">
              <a:lumMod val="95000"/>
            </a:schemeClr>
          </a:solidFill>
          <a:ln>
            <a:noFill/>
          </a:ln>
          <a:effectLst/>
        </p:spPr>
        <p:txBody>
          <a:bodyPr vert="horz" wrap="square" lIns="100817" tIns="50408" rIns="100817" bIns="50408" numCol="1" rtlCol="0" anchor="t" anchorCtr="0" compatLnSpc="1">
            <a:prstTxWarp prst="textNoShape">
              <a:avLst/>
            </a:prstTxWarp>
          </a:bodyPr>
          <a:lstStyle/>
          <a:p>
            <a:pPr marL="0" marR="0" indent="0" algn="l" defTabSz="1008126" rtl="0" eaLnBrk="1" fontAlgn="base" latinLnBrk="0" hangingPunct="1">
              <a:lnSpc>
                <a:spcPct val="100000"/>
              </a:lnSpc>
              <a:spcBef>
                <a:spcPct val="20000"/>
              </a:spcBef>
              <a:spcAft>
                <a:spcPct val="0"/>
              </a:spcAft>
              <a:buClrTx/>
              <a:buSzTx/>
              <a:buFontTx/>
              <a:buChar char="•"/>
              <a:tabLst/>
            </a:pPr>
            <a:endParaRPr kumimoji="0" lang="en-GB" sz="1764" b="0" i="0" u="none" strike="noStrike" cap="none" normalizeH="0" baseline="0">
              <a:ln>
                <a:noFill/>
              </a:ln>
              <a:solidFill>
                <a:schemeClr val="tx1"/>
              </a:solidFill>
              <a:effectLst/>
              <a:latin typeface="Trebuchet MS" pitchFamily="34" charset="0"/>
              <a:cs typeface="Arial" charset="0"/>
            </a:endParaRPr>
          </a:p>
        </p:txBody>
      </p:sp>
      <p:sp>
        <p:nvSpPr>
          <p:cNvPr id="15" name="TextBox 14"/>
          <p:cNvSpPr txBox="1"/>
          <p:nvPr userDrawn="1"/>
        </p:nvSpPr>
        <p:spPr>
          <a:xfrm>
            <a:off x="1685796" y="4868557"/>
            <a:ext cx="2145135" cy="314408"/>
          </a:xfrm>
          <a:prstGeom prst="rect">
            <a:avLst/>
          </a:prstGeom>
        </p:spPr>
        <p:txBody>
          <a:bodyPr vert="horz" lIns="100817" tIns="50408" rIns="100817" bIns="50408" rtlCol="0">
            <a:noAutofit/>
          </a:bodyPr>
          <a:lstStyle>
            <a:lvl1pPr lvl="0" indent="0">
              <a:spcBef>
                <a:spcPct val="20000"/>
              </a:spcBef>
              <a:buClr>
                <a:schemeClr val="tx1"/>
              </a:buClr>
              <a:buSzPct val="60000"/>
              <a:buFont typeface="Wingdings" pitchFamily="2" charset="2"/>
              <a:buNone/>
              <a:defRPr sz="1600"/>
            </a:lvl1pPr>
            <a:lvl2pPr marL="742950" indent="-285750">
              <a:spcBef>
                <a:spcPct val="20000"/>
              </a:spcBef>
              <a:buFont typeface="Arial" pitchFamily="34" charset="0"/>
              <a:buChar char="–"/>
              <a:defRPr sz="2400"/>
            </a:lvl2pPr>
            <a:lvl3pPr marL="1143000" indent="-228600">
              <a:spcBef>
                <a:spcPct val="20000"/>
              </a:spcBef>
              <a:buFont typeface="Arial" pitchFamily="34" charset="0"/>
              <a:buChar char="•"/>
              <a:defRPr sz="20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GB" sz="1433">
                <a:solidFill>
                  <a:schemeClr val="accent1"/>
                </a:solidFill>
              </a:rPr>
              <a:t>Twitter @HRPresearch</a:t>
            </a:r>
          </a:p>
        </p:txBody>
      </p:sp>
    </p:spTree>
    <p:extLst>
      <p:ext uri="{BB962C8B-B14F-4D97-AF65-F5344CB8AC3E}">
        <p14:creationId xmlns:p14="http://schemas.microsoft.com/office/powerpoint/2010/main" val="31270491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25720" y="7195416"/>
            <a:ext cx="421423" cy="238040"/>
          </a:xfrm>
          <a:prstGeom prst="rect">
            <a:avLst/>
          </a:prstGeom>
          <a:ln/>
        </p:spPr>
        <p:txBody>
          <a:bodyPr vert="horz" lIns="100817" tIns="50408" rIns="100817" bIns="50408"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158" smtClean="0"/>
              <a:pPr>
                <a:defRPr/>
              </a:pPr>
              <a:t>‹#›</a:t>
            </a:fld>
            <a:endParaRPr lang="en-GB" sz="1158"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5762" y="7129428"/>
            <a:ext cx="936980" cy="27169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1206" y="7012032"/>
            <a:ext cx="557441" cy="525553"/>
          </a:xfrm>
          <a:prstGeom prst="rect">
            <a:avLst/>
          </a:prstGeom>
        </p:spPr>
      </p:pic>
      <p:sp>
        <p:nvSpPr>
          <p:cNvPr id="8" name="TextBox 7"/>
          <p:cNvSpPr txBox="1"/>
          <p:nvPr userDrawn="1"/>
        </p:nvSpPr>
        <p:spPr>
          <a:xfrm>
            <a:off x="430636" y="7188395"/>
            <a:ext cx="1431559" cy="228076"/>
          </a:xfrm>
          <a:prstGeom prst="rect">
            <a:avLst/>
          </a:prstGeom>
          <a:noFill/>
        </p:spPr>
        <p:txBody>
          <a:bodyPr wrap="square" rtlCol="0">
            <a:spAutoFit/>
          </a:bodyPr>
          <a:lstStyle/>
          <a:p>
            <a:r>
              <a:rPr lang="en-GB" sz="882">
                <a:solidFill>
                  <a:schemeClr val="bg1">
                    <a:lumMod val="50000"/>
                  </a:schemeClr>
                </a:solidFill>
                <a:latin typeface="+mn-lt"/>
              </a:rPr>
              <a:t>Twitter @HRPresearch</a:t>
            </a:r>
          </a:p>
        </p:txBody>
      </p:sp>
    </p:spTree>
    <p:extLst>
      <p:ext uri="{BB962C8B-B14F-4D97-AF65-F5344CB8AC3E}">
        <p14:creationId xmlns:p14="http://schemas.microsoft.com/office/powerpoint/2010/main" val="299127547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410" b="1" cap="all"/>
            </a:lvl1pPr>
          </a:lstStyle>
          <a:p>
            <a:r>
              <a:rPr lang="en-US"/>
              <a:t>Click to edit Master title style</a:t>
            </a:r>
            <a:endParaRPr lang="en-GB"/>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5">
                <a:solidFill>
                  <a:schemeClr val="tx1">
                    <a:tint val="75000"/>
                  </a:schemeClr>
                </a:solidFill>
              </a:defRPr>
            </a:lvl1pPr>
            <a:lvl2pPr marL="504063" indent="0">
              <a:buNone/>
              <a:defRPr sz="1985">
                <a:solidFill>
                  <a:schemeClr val="tx1">
                    <a:tint val="75000"/>
                  </a:schemeClr>
                </a:solidFill>
              </a:defRPr>
            </a:lvl2pPr>
            <a:lvl3pPr marL="1008126" indent="0">
              <a:buNone/>
              <a:defRPr sz="1764">
                <a:solidFill>
                  <a:schemeClr val="tx1">
                    <a:tint val="75000"/>
                  </a:schemeClr>
                </a:solidFill>
              </a:defRPr>
            </a:lvl3pPr>
            <a:lvl4pPr marL="1512189" indent="0">
              <a:buNone/>
              <a:defRPr sz="1544">
                <a:solidFill>
                  <a:schemeClr val="tx1">
                    <a:tint val="75000"/>
                  </a:schemeClr>
                </a:solidFill>
              </a:defRPr>
            </a:lvl4pPr>
            <a:lvl5pPr marL="2016252" indent="0">
              <a:buNone/>
              <a:defRPr sz="1544">
                <a:solidFill>
                  <a:schemeClr val="tx1">
                    <a:tint val="75000"/>
                  </a:schemeClr>
                </a:solidFill>
              </a:defRPr>
            </a:lvl5pPr>
            <a:lvl6pPr marL="2520315" indent="0">
              <a:buNone/>
              <a:defRPr sz="1544">
                <a:solidFill>
                  <a:schemeClr val="tx1">
                    <a:tint val="75000"/>
                  </a:schemeClr>
                </a:solidFill>
              </a:defRPr>
            </a:lvl6pPr>
            <a:lvl7pPr marL="3024378" indent="0">
              <a:buNone/>
              <a:defRPr sz="1544">
                <a:solidFill>
                  <a:schemeClr val="tx1">
                    <a:tint val="75000"/>
                  </a:schemeClr>
                </a:solidFill>
              </a:defRPr>
            </a:lvl7pPr>
            <a:lvl8pPr marL="3528441" indent="0">
              <a:buNone/>
              <a:defRPr sz="1544">
                <a:solidFill>
                  <a:schemeClr val="tx1">
                    <a:tint val="75000"/>
                  </a:schemeClr>
                </a:solidFill>
              </a:defRPr>
            </a:lvl8pPr>
            <a:lvl9pPr marL="4032504" indent="0">
              <a:buNone/>
              <a:defRPr sz="1544">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25720" y="7195416"/>
            <a:ext cx="421423" cy="238040"/>
          </a:xfrm>
          <a:prstGeom prst="rect">
            <a:avLst/>
          </a:prstGeom>
          <a:ln/>
        </p:spPr>
        <p:txBody>
          <a:bodyPr vert="horz" lIns="100817" tIns="50408" rIns="100817" bIns="50408"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158" smtClean="0"/>
              <a:pPr>
                <a:defRPr/>
              </a:pPr>
              <a:t>‹#›</a:t>
            </a:fld>
            <a:endParaRPr lang="en-GB" sz="1158"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9437" y="7144820"/>
            <a:ext cx="936980" cy="27169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1206" y="7012032"/>
            <a:ext cx="557441" cy="525553"/>
          </a:xfrm>
          <a:prstGeom prst="rect">
            <a:avLst/>
          </a:prstGeom>
        </p:spPr>
      </p:pic>
      <p:sp>
        <p:nvSpPr>
          <p:cNvPr id="8" name="TextBox 7"/>
          <p:cNvSpPr txBox="1"/>
          <p:nvPr userDrawn="1"/>
        </p:nvSpPr>
        <p:spPr>
          <a:xfrm>
            <a:off x="430636" y="7188395"/>
            <a:ext cx="1431559" cy="228076"/>
          </a:xfrm>
          <a:prstGeom prst="rect">
            <a:avLst/>
          </a:prstGeom>
          <a:noFill/>
        </p:spPr>
        <p:txBody>
          <a:bodyPr wrap="square" rtlCol="0">
            <a:spAutoFit/>
          </a:bodyPr>
          <a:lstStyle/>
          <a:p>
            <a:r>
              <a:rPr lang="en-GB" sz="882">
                <a:solidFill>
                  <a:schemeClr val="bg1">
                    <a:lumMod val="50000"/>
                  </a:schemeClr>
                </a:solidFill>
                <a:latin typeface="+mn-lt"/>
              </a:rPr>
              <a:t>Twitter @HRPresearch</a:t>
            </a:r>
          </a:p>
        </p:txBody>
      </p:sp>
    </p:spTree>
    <p:extLst>
      <p:ext uri="{BB962C8B-B14F-4D97-AF65-F5344CB8AC3E}">
        <p14:creationId xmlns:p14="http://schemas.microsoft.com/office/powerpoint/2010/main" val="20669967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4670"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35812"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25720" y="7195416"/>
            <a:ext cx="421423" cy="238040"/>
          </a:xfrm>
          <a:prstGeom prst="rect">
            <a:avLst/>
          </a:prstGeom>
          <a:ln/>
        </p:spPr>
        <p:txBody>
          <a:bodyPr vert="horz" lIns="100817" tIns="50408" rIns="100817" bIns="50408"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158" smtClean="0"/>
              <a:pPr>
                <a:defRPr/>
              </a:pPr>
              <a:t>‹#›</a:t>
            </a:fld>
            <a:endParaRPr lang="en-GB" sz="1158"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9437" y="7144820"/>
            <a:ext cx="936980" cy="27169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1206" y="7012032"/>
            <a:ext cx="557441" cy="525553"/>
          </a:xfrm>
          <a:prstGeom prst="rect">
            <a:avLst/>
          </a:prstGeom>
        </p:spPr>
      </p:pic>
      <p:sp>
        <p:nvSpPr>
          <p:cNvPr id="9" name="TextBox 8"/>
          <p:cNvSpPr txBox="1"/>
          <p:nvPr userDrawn="1"/>
        </p:nvSpPr>
        <p:spPr>
          <a:xfrm>
            <a:off x="430636" y="7188395"/>
            <a:ext cx="1431559" cy="228076"/>
          </a:xfrm>
          <a:prstGeom prst="rect">
            <a:avLst/>
          </a:prstGeom>
          <a:noFill/>
        </p:spPr>
        <p:txBody>
          <a:bodyPr wrap="square" rtlCol="0">
            <a:spAutoFit/>
          </a:bodyPr>
          <a:lstStyle/>
          <a:p>
            <a:r>
              <a:rPr lang="en-GB" sz="882">
                <a:solidFill>
                  <a:schemeClr val="bg1">
                    <a:lumMod val="50000"/>
                  </a:schemeClr>
                </a:solidFill>
                <a:latin typeface="+mn-lt"/>
              </a:rPr>
              <a:t>Twitter @HRPresearch</a:t>
            </a:r>
          </a:p>
        </p:txBody>
      </p:sp>
    </p:spTree>
    <p:extLst>
      <p:ext uri="{BB962C8B-B14F-4D97-AF65-F5344CB8AC3E}">
        <p14:creationId xmlns:p14="http://schemas.microsoft.com/office/powerpoint/2010/main" val="143156474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25720" y="7195416"/>
            <a:ext cx="421423" cy="238040"/>
          </a:xfrm>
          <a:prstGeom prst="rect">
            <a:avLst/>
          </a:prstGeom>
          <a:ln/>
        </p:spPr>
        <p:txBody>
          <a:bodyPr vert="horz" lIns="100817" tIns="50408" rIns="100817" bIns="50408"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158" smtClean="0"/>
              <a:pPr>
                <a:defRPr/>
              </a:pPr>
              <a:t>‹#›</a:t>
            </a:fld>
            <a:endParaRPr lang="en-GB" sz="1158"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9437" y="7144820"/>
            <a:ext cx="936980" cy="27169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1206" y="7012032"/>
            <a:ext cx="557441" cy="525553"/>
          </a:xfrm>
          <a:prstGeom prst="rect">
            <a:avLst/>
          </a:prstGeom>
        </p:spPr>
      </p:pic>
      <p:sp>
        <p:nvSpPr>
          <p:cNvPr id="11" name="TextBox 10"/>
          <p:cNvSpPr txBox="1"/>
          <p:nvPr userDrawn="1"/>
        </p:nvSpPr>
        <p:spPr>
          <a:xfrm>
            <a:off x="430636" y="7188395"/>
            <a:ext cx="1431559" cy="228076"/>
          </a:xfrm>
          <a:prstGeom prst="rect">
            <a:avLst/>
          </a:prstGeom>
          <a:noFill/>
        </p:spPr>
        <p:txBody>
          <a:bodyPr wrap="square" rtlCol="0">
            <a:spAutoFit/>
          </a:bodyPr>
          <a:lstStyle/>
          <a:p>
            <a:r>
              <a:rPr lang="en-GB" sz="882">
                <a:solidFill>
                  <a:schemeClr val="bg1">
                    <a:lumMod val="50000"/>
                  </a:schemeClr>
                </a:solidFill>
                <a:latin typeface="+mn-lt"/>
              </a:rPr>
              <a:t>Twitter @HRPresearch</a:t>
            </a:r>
          </a:p>
        </p:txBody>
      </p:sp>
    </p:spTree>
    <p:extLst>
      <p:ext uri="{BB962C8B-B14F-4D97-AF65-F5344CB8AC3E}">
        <p14:creationId xmlns:p14="http://schemas.microsoft.com/office/powerpoint/2010/main" val="256136864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25720" y="7195416"/>
            <a:ext cx="421423" cy="238040"/>
          </a:xfrm>
          <a:prstGeom prst="rect">
            <a:avLst/>
          </a:prstGeom>
          <a:ln/>
        </p:spPr>
        <p:txBody>
          <a:bodyPr vert="horz" lIns="100817" tIns="50408" rIns="100817" bIns="50408"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158" smtClean="0"/>
              <a:pPr>
                <a:defRPr/>
              </a:pPr>
              <a:t>‹#›</a:t>
            </a:fld>
            <a:endParaRPr lang="en-GB" sz="1158"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9437" y="7144820"/>
            <a:ext cx="936980" cy="27169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1206" y="7012032"/>
            <a:ext cx="557441" cy="525553"/>
          </a:xfrm>
          <a:prstGeom prst="rect">
            <a:avLst/>
          </a:prstGeom>
        </p:spPr>
      </p:pic>
      <p:sp>
        <p:nvSpPr>
          <p:cNvPr id="7" name="TextBox 6"/>
          <p:cNvSpPr txBox="1"/>
          <p:nvPr userDrawn="1"/>
        </p:nvSpPr>
        <p:spPr>
          <a:xfrm>
            <a:off x="430636" y="7188395"/>
            <a:ext cx="1431559" cy="228076"/>
          </a:xfrm>
          <a:prstGeom prst="rect">
            <a:avLst/>
          </a:prstGeom>
          <a:noFill/>
        </p:spPr>
        <p:txBody>
          <a:bodyPr wrap="square" rtlCol="0">
            <a:spAutoFit/>
          </a:bodyPr>
          <a:lstStyle/>
          <a:p>
            <a:r>
              <a:rPr lang="en-GB" sz="882">
                <a:solidFill>
                  <a:schemeClr val="bg1">
                    <a:lumMod val="50000"/>
                  </a:schemeClr>
                </a:solidFill>
                <a:latin typeface="+mn-lt"/>
              </a:rPr>
              <a:t>Twitter @HRPresearch</a:t>
            </a:r>
          </a:p>
        </p:txBody>
      </p:sp>
    </p:spTree>
    <p:extLst>
      <p:ext uri="{BB962C8B-B14F-4D97-AF65-F5344CB8AC3E}">
        <p14:creationId xmlns:p14="http://schemas.microsoft.com/office/powerpoint/2010/main" val="153572743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25720" y="7195416"/>
            <a:ext cx="421423" cy="238040"/>
          </a:xfrm>
          <a:prstGeom prst="rect">
            <a:avLst/>
          </a:prstGeom>
          <a:ln/>
        </p:spPr>
        <p:txBody>
          <a:bodyPr vert="horz" lIns="100817" tIns="50408" rIns="100817" bIns="50408"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158" smtClean="0"/>
              <a:pPr>
                <a:defRPr/>
              </a:pPr>
              <a:t>‹#›</a:t>
            </a:fld>
            <a:endParaRPr lang="en-GB" sz="1158"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9437" y="7144820"/>
            <a:ext cx="936980" cy="27169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1206" y="7012032"/>
            <a:ext cx="557441" cy="525553"/>
          </a:xfrm>
          <a:prstGeom prst="rect">
            <a:avLst/>
          </a:prstGeom>
        </p:spPr>
      </p:pic>
      <p:sp>
        <p:nvSpPr>
          <p:cNvPr id="6" name="TextBox 5"/>
          <p:cNvSpPr txBox="1"/>
          <p:nvPr userDrawn="1"/>
        </p:nvSpPr>
        <p:spPr>
          <a:xfrm>
            <a:off x="430636" y="7188395"/>
            <a:ext cx="1431559" cy="228076"/>
          </a:xfrm>
          <a:prstGeom prst="rect">
            <a:avLst/>
          </a:prstGeom>
          <a:noFill/>
        </p:spPr>
        <p:txBody>
          <a:bodyPr wrap="square" rtlCol="0">
            <a:spAutoFit/>
          </a:bodyPr>
          <a:lstStyle/>
          <a:p>
            <a:r>
              <a:rPr lang="en-GB" sz="882">
                <a:solidFill>
                  <a:schemeClr val="bg1">
                    <a:lumMod val="50000"/>
                  </a:schemeClr>
                </a:solidFill>
                <a:latin typeface="+mn-lt"/>
              </a:rPr>
              <a:t>Twitter @HRPresearch</a:t>
            </a:r>
          </a:p>
        </p:txBody>
      </p:sp>
    </p:spTree>
    <p:extLst>
      <p:ext uri="{BB962C8B-B14F-4D97-AF65-F5344CB8AC3E}">
        <p14:creationId xmlns:p14="http://schemas.microsoft.com/office/powerpoint/2010/main" val="397714003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205" b="1"/>
            </a:lvl1pPr>
          </a:lstStyle>
          <a:p>
            <a:r>
              <a:rPr lang="en-US"/>
              <a:t>Click to edit Master title style</a:t>
            </a:r>
            <a:endParaRPr lang="en-GB"/>
          </a:p>
        </p:txBody>
      </p:sp>
      <p:sp>
        <p:nvSpPr>
          <p:cNvPr id="3" name="Content Placeholder 2"/>
          <p:cNvSpPr>
            <a:spLocks noGrp="1"/>
          </p:cNvSpPr>
          <p:nvPr>
            <p:ph idx="1"/>
          </p:nvPr>
        </p:nvSpPr>
        <p:spPr>
          <a:xfrm>
            <a:off x="4180822" y="301051"/>
            <a:ext cx="5977908" cy="645332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8" name="Slide Number Placeholder 6"/>
          <p:cNvSpPr txBox="1">
            <a:spLocks noChangeArrowheads="1"/>
          </p:cNvSpPr>
          <p:nvPr userDrawn="1"/>
        </p:nvSpPr>
        <p:spPr>
          <a:xfrm>
            <a:off x="125720" y="7195416"/>
            <a:ext cx="421423" cy="238040"/>
          </a:xfrm>
          <a:prstGeom prst="rect">
            <a:avLst/>
          </a:prstGeom>
          <a:ln/>
        </p:spPr>
        <p:txBody>
          <a:bodyPr vert="horz" lIns="100817" tIns="50408" rIns="100817" bIns="50408"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158" smtClean="0"/>
              <a:pPr>
                <a:defRPr/>
              </a:pPr>
              <a:t>‹#›</a:t>
            </a:fld>
            <a:endParaRPr lang="en-GB" sz="1158"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9437" y="7144820"/>
            <a:ext cx="936980" cy="27169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1206" y="7012032"/>
            <a:ext cx="557441" cy="525553"/>
          </a:xfrm>
          <a:prstGeom prst="rect">
            <a:avLst/>
          </a:prstGeom>
        </p:spPr>
      </p:pic>
      <p:sp>
        <p:nvSpPr>
          <p:cNvPr id="9" name="TextBox 8"/>
          <p:cNvSpPr txBox="1"/>
          <p:nvPr userDrawn="1"/>
        </p:nvSpPr>
        <p:spPr>
          <a:xfrm>
            <a:off x="430636" y="7188395"/>
            <a:ext cx="1431559" cy="228076"/>
          </a:xfrm>
          <a:prstGeom prst="rect">
            <a:avLst/>
          </a:prstGeom>
          <a:noFill/>
        </p:spPr>
        <p:txBody>
          <a:bodyPr wrap="square" rtlCol="0">
            <a:spAutoFit/>
          </a:bodyPr>
          <a:lstStyle/>
          <a:p>
            <a:r>
              <a:rPr lang="en-GB" sz="882">
                <a:solidFill>
                  <a:schemeClr val="bg1">
                    <a:lumMod val="50000"/>
                  </a:schemeClr>
                </a:solidFill>
                <a:latin typeface="+mn-lt"/>
              </a:rPr>
              <a:t>Twitter @HRPresearch</a:t>
            </a:r>
          </a:p>
        </p:txBody>
      </p:sp>
    </p:spTree>
    <p:extLst>
      <p:ext uri="{BB962C8B-B14F-4D97-AF65-F5344CB8AC3E}">
        <p14:creationId xmlns:p14="http://schemas.microsoft.com/office/powerpoint/2010/main" val="122846894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5" b="1"/>
            </a:lvl1pPr>
          </a:lstStyle>
          <a:p>
            <a:r>
              <a:rPr lang="en-US"/>
              <a:t>Click to edit Master title style</a:t>
            </a:r>
            <a:endParaRPr lang="en-GB"/>
          </a:p>
        </p:txBody>
      </p:sp>
      <p:sp>
        <p:nvSpPr>
          <p:cNvPr id="3" name="Picture Placeholder 2"/>
          <p:cNvSpPr>
            <a:spLocks noGrp="1"/>
          </p:cNvSpPr>
          <p:nvPr>
            <p:ph type="pic" idx="1"/>
          </p:nvPr>
        </p:nvSpPr>
        <p:spPr>
          <a:xfrm>
            <a:off x="2095981"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r>
              <a:rPr lang="en-US"/>
              <a:t>Click icon to add picture</a:t>
            </a:r>
            <a:endParaRPr lang="en-GB"/>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8" name="Slide Number Placeholder 6"/>
          <p:cNvSpPr txBox="1">
            <a:spLocks noChangeArrowheads="1"/>
          </p:cNvSpPr>
          <p:nvPr userDrawn="1"/>
        </p:nvSpPr>
        <p:spPr>
          <a:xfrm>
            <a:off x="125720" y="7195416"/>
            <a:ext cx="421423" cy="238040"/>
          </a:xfrm>
          <a:prstGeom prst="rect">
            <a:avLst/>
          </a:prstGeom>
          <a:ln/>
        </p:spPr>
        <p:txBody>
          <a:bodyPr vert="horz" lIns="100817" tIns="50408" rIns="100817" bIns="50408"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158" smtClean="0"/>
              <a:pPr>
                <a:defRPr/>
              </a:pPr>
              <a:t>‹#›</a:t>
            </a:fld>
            <a:endParaRPr lang="en-GB" sz="1158"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9437" y="7144820"/>
            <a:ext cx="936980" cy="27169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1206" y="7012032"/>
            <a:ext cx="557441" cy="525553"/>
          </a:xfrm>
          <a:prstGeom prst="rect">
            <a:avLst/>
          </a:prstGeom>
        </p:spPr>
      </p:pic>
      <p:sp>
        <p:nvSpPr>
          <p:cNvPr id="9" name="TextBox 8"/>
          <p:cNvSpPr txBox="1"/>
          <p:nvPr userDrawn="1"/>
        </p:nvSpPr>
        <p:spPr>
          <a:xfrm>
            <a:off x="430636" y="7188395"/>
            <a:ext cx="1431559" cy="228076"/>
          </a:xfrm>
          <a:prstGeom prst="rect">
            <a:avLst/>
          </a:prstGeom>
          <a:noFill/>
        </p:spPr>
        <p:txBody>
          <a:bodyPr wrap="square" rtlCol="0">
            <a:spAutoFit/>
          </a:bodyPr>
          <a:lstStyle/>
          <a:p>
            <a:r>
              <a:rPr lang="en-GB" sz="882">
                <a:solidFill>
                  <a:schemeClr val="bg1">
                    <a:lumMod val="50000"/>
                  </a:schemeClr>
                </a:solidFill>
                <a:latin typeface="+mn-lt"/>
              </a:rPr>
              <a:t>Twitter @HRPresearch</a:t>
            </a:r>
          </a:p>
        </p:txBody>
      </p:sp>
    </p:spTree>
    <p:extLst>
      <p:ext uri="{BB962C8B-B14F-4D97-AF65-F5344CB8AC3E}">
        <p14:creationId xmlns:p14="http://schemas.microsoft.com/office/powerpoint/2010/main" val="395803554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25720" y="7195416"/>
            <a:ext cx="421423" cy="238040"/>
          </a:xfrm>
          <a:prstGeom prst="rect">
            <a:avLst/>
          </a:prstGeom>
          <a:ln/>
        </p:spPr>
        <p:txBody>
          <a:bodyPr vert="horz" lIns="100817" tIns="50408" rIns="100817" bIns="50408"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158" smtClean="0"/>
              <a:pPr>
                <a:defRPr/>
              </a:pPr>
              <a:t>‹#›</a:t>
            </a:fld>
            <a:endParaRPr lang="en-GB" sz="1158"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9437" y="7144820"/>
            <a:ext cx="936980" cy="27169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1206" y="7012032"/>
            <a:ext cx="557441" cy="525553"/>
          </a:xfrm>
          <a:prstGeom prst="rect">
            <a:avLst/>
          </a:prstGeom>
        </p:spPr>
      </p:pic>
      <p:sp>
        <p:nvSpPr>
          <p:cNvPr id="8" name="TextBox 7"/>
          <p:cNvSpPr txBox="1"/>
          <p:nvPr userDrawn="1"/>
        </p:nvSpPr>
        <p:spPr>
          <a:xfrm>
            <a:off x="430636" y="7188395"/>
            <a:ext cx="1431559" cy="228076"/>
          </a:xfrm>
          <a:prstGeom prst="rect">
            <a:avLst/>
          </a:prstGeom>
          <a:noFill/>
        </p:spPr>
        <p:txBody>
          <a:bodyPr wrap="square" rtlCol="0">
            <a:spAutoFit/>
          </a:bodyPr>
          <a:lstStyle/>
          <a:p>
            <a:r>
              <a:rPr lang="en-GB" sz="882">
                <a:solidFill>
                  <a:schemeClr val="bg1">
                    <a:lumMod val="50000"/>
                  </a:schemeClr>
                </a:solidFill>
                <a:latin typeface="+mn-lt"/>
              </a:rPr>
              <a:t>Twitter @HRPresearch</a:t>
            </a:r>
          </a:p>
        </p:txBody>
      </p:sp>
    </p:spTree>
    <p:extLst>
      <p:ext uri="{BB962C8B-B14F-4D97-AF65-F5344CB8AC3E}">
        <p14:creationId xmlns:p14="http://schemas.microsoft.com/office/powerpoint/2010/main" val="2312766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7962" y="1522754"/>
            <a:ext cx="4758191" cy="50846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54377" y="1522754"/>
            <a:ext cx="4760048" cy="50846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07349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25720" y="7195416"/>
            <a:ext cx="421423" cy="238040"/>
          </a:xfrm>
          <a:prstGeom prst="rect">
            <a:avLst/>
          </a:prstGeom>
          <a:ln/>
        </p:spPr>
        <p:txBody>
          <a:bodyPr vert="horz" lIns="100817" tIns="50408" rIns="100817" bIns="50408"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158" smtClean="0"/>
              <a:pPr>
                <a:defRPr/>
              </a:pPr>
              <a:t>‹#›</a:t>
            </a:fld>
            <a:endParaRPr lang="en-GB" sz="1158"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9437" y="7144820"/>
            <a:ext cx="936980" cy="27169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1206" y="7012032"/>
            <a:ext cx="557441" cy="525553"/>
          </a:xfrm>
          <a:prstGeom prst="rect">
            <a:avLst/>
          </a:prstGeom>
        </p:spPr>
      </p:pic>
      <p:sp>
        <p:nvSpPr>
          <p:cNvPr id="8" name="TextBox 7"/>
          <p:cNvSpPr txBox="1"/>
          <p:nvPr userDrawn="1"/>
        </p:nvSpPr>
        <p:spPr>
          <a:xfrm>
            <a:off x="430636" y="7188395"/>
            <a:ext cx="1431559" cy="228076"/>
          </a:xfrm>
          <a:prstGeom prst="rect">
            <a:avLst/>
          </a:prstGeom>
          <a:noFill/>
        </p:spPr>
        <p:txBody>
          <a:bodyPr wrap="square" rtlCol="0">
            <a:spAutoFit/>
          </a:bodyPr>
          <a:lstStyle/>
          <a:p>
            <a:r>
              <a:rPr lang="en-GB" sz="882">
                <a:solidFill>
                  <a:schemeClr val="bg1">
                    <a:lumMod val="50000"/>
                  </a:schemeClr>
                </a:solidFill>
                <a:latin typeface="+mn-lt"/>
              </a:rPr>
              <a:t>Twitter @HRPresearch</a:t>
            </a:r>
          </a:p>
        </p:txBody>
      </p:sp>
    </p:spTree>
    <p:extLst>
      <p:ext uri="{BB962C8B-B14F-4D97-AF65-F5344CB8AC3E}">
        <p14:creationId xmlns:p14="http://schemas.microsoft.com/office/powerpoint/2010/main" val="25941134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7524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5" y="1600472"/>
            <a:ext cx="9696450" cy="5006975"/>
          </a:xfrm>
        </p:spPr>
        <p:txBody>
          <a:bodyPr/>
          <a:lstStyle>
            <a:lvl1pPr marL="373802" indent="-373802">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1336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8328068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40" y="4859612"/>
            <a:ext cx="909002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840" y="3205166"/>
            <a:ext cx="9090025" cy="1654175"/>
          </a:xfrm>
        </p:spPr>
        <p:txBody>
          <a:bodyPr anchor="b"/>
          <a:lstStyle>
            <a:lvl1pPr marL="0" indent="0">
              <a:buNone/>
              <a:defRPr sz="2100"/>
            </a:lvl1pPr>
            <a:lvl2pPr marL="437590" indent="0">
              <a:buNone/>
              <a:defRPr sz="1800"/>
            </a:lvl2pPr>
            <a:lvl3pPr marL="875248" indent="0">
              <a:buNone/>
              <a:defRPr sz="1600"/>
            </a:lvl3pPr>
            <a:lvl4pPr marL="1312859" indent="0">
              <a:buNone/>
              <a:defRPr sz="1400"/>
            </a:lvl4pPr>
            <a:lvl5pPr marL="1750489" indent="0">
              <a:buNone/>
              <a:defRPr sz="1400"/>
            </a:lvl5pPr>
            <a:lvl6pPr marL="2188118" indent="0">
              <a:buNone/>
              <a:defRPr sz="1400"/>
            </a:lvl6pPr>
            <a:lvl7pPr marL="2625739" indent="0">
              <a:buNone/>
              <a:defRPr sz="1400"/>
            </a:lvl7pPr>
            <a:lvl8pPr marL="3063358" indent="0">
              <a:buNone/>
              <a:defRPr sz="1400"/>
            </a:lvl8pPr>
            <a:lvl9pPr marL="3500984" indent="0">
              <a:buNone/>
              <a:defRPr sz="1400"/>
            </a:lvl9pPr>
          </a:lstStyle>
          <a:p>
            <a:pPr lvl="0"/>
            <a:r>
              <a:rPr lang="en-US"/>
              <a:t>Click to edit Master text styles</a:t>
            </a:r>
          </a:p>
        </p:txBody>
      </p:sp>
    </p:spTree>
    <p:extLst>
      <p:ext uri="{BB962C8B-B14F-4D97-AF65-F5344CB8AC3E}">
        <p14:creationId xmlns:p14="http://schemas.microsoft.com/office/powerpoint/2010/main" val="329161187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641763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78"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37590" indent="0">
              <a:buNone/>
              <a:defRPr sz="2100" b="1"/>
            </a:lvl2pPr>
            <a:lvl3pPr marL="875248" indent="0">
              <a:buNone/>
              <a:defRPr sz="1800" b="1"/>
            </a:lvl3pPr>
            <a:lvl4pPr marL="1312859" indent="0">
              <a:buNone/>
              <a:defRPr sz="1600" b="1"/>
            </a:lvl4pPr>
            <a:lvl5pPr marL="1750489" indent="0">
              <a:buNone/>
              <a:defRPr sz="1600" b="1"/>
            </a:lvl5pPr>
            <a:lvl6pPr marL="2188118" indent="0">
              <a:buNone/>
              <a:defRPr sz="1600" b="1"/>
            </a:lvl6pPr>
            <a:lvl7pPr marL="2625739" indent="0">
              <a:buNone/>
              <a:defRPr sz="1600" b="1"/>
            </a:lvl7pPr>
            <a:lvl8pPr marL="3063358" indent="0">
              <a:buNone/>
              <a:defRPr sz="1600" b="1"/>
            </a:lvl8pPr>
            <a:lvl9pPr marL="350098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37590" indent="0">
              <a:buNone/>
              <a:defRPr sz="2100" b="1"/>
            </a:lvl2pPr>
            <a:lvl3pPr marL="875248" indent="0">
              <a:buNone/>
              <a:defRPr sz="1800" b="1"/>
            </a:lvl3pPr>
            <a:lvl4pPr marL="1312859" indent="0">
              <a:buNone/>
              <a:defRPr sz="1600" b="1"/>
            </a:lvl4pPr>
            <a:lvl5pPr marL="1750489" indent="0">
              <a:buNone/>
              <a:defRPr sz="1600" b="1"/>
            </a:lvl5pPr>
            <a:lvl6pPr marL="2188118" indent="0">
              <a:buNone/>
              <a:defRPr sz="1600" b="1"/>
            </a:lvl6pPr>
            <a:lvl7pPr marL="2625739" indent="0">
              <a:buNone/>
              <a:defRPr sz="1600" b="1"/>
            </a:lvl7pPr>
            <a:lvl8pPr marL="3063358" indent="0">
              <a:buNone/>
              <a:defRPr sz="1600" b="1"/>
            </a:lvl8pPr>
            <a:lvl9pPr marL="35009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7708833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90" y="5292725"/>
            <a:ext cx="6416675" cy="6254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095790" y="676275"/>
            <a:ext cx="6416675" cy="4535488"/>
          </a:xfrm>
        </p:spPr>
        <p:txBody>
          <a:bodyPr/>
          <a:lstStyle>
            <a:lvl1pPr marL="0" indent="0">
              <a:buNone/>
              <a:defRPr sz="3200"/>
            </a:lvl1pPr>
            <a:lvl2pPr marL="437590" indent="0">
              <a:buNone/>
              <a:defRPr sz="2900"/>
            </a:lvl2pPr>
            <a:lvl3pPr marL="875248" indent="0">
              <a:buNone/>
              <a:defRPr sz="2400"/>
            </a:lvl3pPr>
            <a:lvl4pPr marL="1312859" indent="0">
              <a:buNone/>
              <a:defRPr sz="2100"/>
            </a:lvl4pPr>
            <a:lvl5pPr marL="1750489" indent="0">
              <a:buNone/>
              <a:defRPr sz="2100"/>
            </a:lvl5pPr>
            <a:lvl6pPr marL="2188118" indent="0">
              <a:buNone/>
              <a:defRPr sz="2100"/>
            </a:lvl6pPr>
            <a:lvl7pPr marL="2625739" indent="0">
              <a:buNone/>
              <a:defRPr sz="2100"/>
            </a:lvl7pPr>
            <a:lvl8pPr marL="3063358" indent="0">
              <a:buNone/>
              <a:defRPr sz="2100"/>
            </a:lvl8pPr>
            <a:lvl9pPr marL="3500984" indent="0">
              <a:buNone/>
              <a:defRPr sz="2100"/>
            </a:lvl9pPr>
          </a:lstStyle>
          <a:p>
            <a:pPr lvl="0"/>
            <a:endParaRPr lang="en-US" noProof="0"/>
          </a:p>
        </p:txBody>
      </p:sp>
      <p:sp>
        <p:nvSpPr>
          <p:cNvPr id="4" name="Text Placeholder 3"/>
          <p:cNvSpPr>
            <a:spLocks noGrp="1"/>
          </p:cNvSpPr>
          <p:nvPr>
            <p:ph type="body" sz="half" idx="2"/>
          </p:nvPr>
        </p:nvSpPr>
        <p:spPr>
          <a:xfrm>
            <a:off x="2095790" y="5918201"/>
            <a:ext cx="6416675" cy="887413"/>
          </a:xfrm>
        </p:spPr>
        <p:txBody>
          <a:bodyPr/>
          <a:lstStyle>
            <a:lvl1pPr marL="0" indent="0">
              <a:buNone/>
              <a:defRPr sz="1400"/>
            </a:lvl1pPr>
            <a:lvl2pPr marL="437590" indent="0">
              <a:buNone/>
              <a:defRPr sz="1300"/>
            </a:lvl2pPr>
            <a:lvl3pPr marL="875248" indent="0">
              <a:buNone/>
              <a:defRPr sz="1000"/>
            </a:lvl3pPr>
            <a:lvl4pPr marL="1312859" indent="0">
              <a:buNone/>
              <a:defRPr sz="900"/>
            </a:lvl4pPr>
            <a:lvl5pPr marL="1750489" indent="0">
              <a:buNone/>
              <a:defRPr sz="900"/>
            </a:lvl5pPr>
            <a:lvl6pPr marL="2188118" indent="0">
              <a:buNone/>
              <a:defRPr sz="900"/>
            </a:lvl6pPr>
            <a:lvl7pPr marL="2625739" indent="0">
              <a:buNone/>
              <a:defRPr sz="900"/>
            </a:lvl7pPr>
            <a:lvl8pPr marL="3063358" indent="0">
              <a:buNone/>
              <a:defRPr sz="900"/>
            </a:lvl8pPr>
            <a:lvl9pPr marL="3500984" indent="0">
              <a:buNone/>
              <a:defRPr sz="900"/>
            </a:lvl9pPr>
          </a:lstStyle>
          <a:p>
            <a:pPr lvl="0"/>
            <a:r>
              <a:rPr lang="en-US"/>
              <a:t>Click to edit Master text styles</a:t>
            </a:r>
          </a:p>
        </p:txBody>
      </p:sp>
    </p:spTree>
    <p:extLst>
      <p:ext uri="{BB962C8B-B14F-4D97-AF65-F5344CB8AC3E}">
        <p14:creationId xmlns:p14="http://schemas.microsoft.com/office/powerpoint/2010/main" val="238356893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523856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927361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Click to edit Master title style</a:t>
            </a:r>
            <a:endParaRPr lang="it-IT"/>
          </a:p>
        </p:txBody>
      </p:sp>
      <p:sp>
        <p:nvSpPr>
          <p:cNvPr id="3" name="Segnaposto data 2">
            <a:extLst>
              <a:ext uri="{FF2B5EF4-FFF2-40B4-BE49-F238E27FC236}">
                <a16:creationId xmlns="" xmlns:a16="http://schemas.microsoft.com/office/drawing/2014/main" id="{CA751B19-D256-4627-82A0-69F09DA3F84D}"/>
              </a:ext>
            </a:extLst>
          </p:cNvPr>
          <p:cNvSpPr>
            <a:spLocks noGrp="1"/>
          </p:cNvSpPr>
          <p:nvPr>
            <p:ph type="dt" sz="half" idx="10"/>
          </p:nvPr>
        </p:nvSpPr>
        <p:spPr>
          <a:xfrm>
            <a:off x="534988" y="7008813"/>
            <a:ext cx="2495550" cy="401637"/>
          </a:xfrm>
          <a:prstGeom prst="rect">
            <a:avLst/>
          </a:prstGeom>
        </p:spPr>
        <p:txBody>
          <a:bodyPr vert="horz" wrap="square" lIns="91424" tIns="45712" rIns="91424" bIns="45712" numCol="1" anchor="t" anchorCtr="0" compatLnSpc="1">
            <a:prstTxWarp prst="textNoShape">
              <a:avLst/>
            </a:prstTxWarp>
          </a:bodyPr>
          <a:lstStyle>
            <a:lvl1pPr defTabSz="912813" eaLnBrk="1" hangingPunct="1">
              <a:defRPr/>
            </a:lvl1pPr>
          </a:lstStyle>
          <a:p>
            <a:fld id="{9A33848D-0817-4F2B-9EFA-E33209E71603}" type="datetimeFigureOut">
              <a:rPr lang="it-IT" altLang="en-US"/>
              <a:pPr/>
              <a:t>22/07/2018</a:t>
            </a:fld>
            <a:endParaRPr lang="it-IT" altLang="en-US"/>
          </a:p>
        </p:txBody>
      </p:sp>
      <p:sp>
        <p:nvSpPr>
          <p:cNvPr id="4" name="Segnaposto piè di pagina 3">
            <a:extLst>
              <a:ext uri="{FF2B5EF4-FFF2-40B4-BE49-F238E27FC236}">
                <a16:creationId xmlns="" xmlns:a16="http://schemas.microsoft.com/office/drawing/2014/main" id="{85399385-8B0E-44F2-8FB1-9397C317FEA0}"/>
              </a:ext>
            </a:extLst>
          </p:cNvPr>
          <p:cNvSpPr>
            <a:spLocks noGrp="1"/>
          </p:cNvSpPr>
          <p:nvPr>
            <p:ph type="ftr" sz="quarter" idx="11"/>
          </p:nvPr>
        </p:nvSpPr>
        <p:spPr>
          <a:xfrm>
            <a:off x="3652838" y="7008813"/>
            <a:ext cx="3387725" cy="401637"/>
          </a:xfrm>
          <a:prstGeom prst="rect">
            <a:avLst/>
          </a:prstGeom>
        </p:spPr>
        <p:txBody>
          <a:bodyPr vert="horz" wrap="square" lIns="91424" tIns="45712" rIns="91424" bIns="45712" numCol="1" anchor="t" anchorCtr="0" compatLnSpc="1">
            <a:prstTxWarp prst="textNoShape">
              <a:avLst/>
            </a:prstTxWarp>
          </a:bodyPr>
          <a:lstStyle>
            <a:lvl1pPr defTabSz="912813" eaLnBrk="1" hangingPunct="1">
              <a:defRPr/>
            </a:lvl1pPr>
          </a:lstStyle>
          <a:p>
            <a:endParaRPr lang="it-IT" altLang="en-US"/>
          </a:p>
        </p:txBody>
      </p:sp>
      <p:sp>
        <p:nvSpPr>
          <p:cNvPr id="5" name="Segnaposto numero diapositiva 4">
            <a:extLst>
              <a:ext uri="{FF2B5EF4-FFF2-40B4-BE49-F238E27FC236}">
                <a16:creationId xmlns="" xmlns:a16="http://schemas.microsoft.com/office/drawing/2014/main" id="{F8FB932B-B6CF-4030-8668-FBD27C383ECB}"/>
              </a:ext>
            </a:extLst>
          </p:cNvPr>
          <p:cNvSpPr>
            <a:spLocks noGrp="1"/>
          </p:cNvSpPr>
          <p:nvPr>
            <p:ph type="sldNum" sz="quarter" idx="12"/>
          </p:nvPr>
        </p:nvSpPr>
        <p:spPr>
          <a:xfrm>
            <a:off x="7662863" y="7008813"/>
            <a:ext cx="2495550" cy="401637"/>
          </a:xfrm>
          <a:prstGeom prst="rect">
            <a:avLst/>
          </a:prstGeom>
        </p:spPr>
        <p:txBody>
          <a:bodyPr vert="horz" wrap="square" lIns="91424" tIns="45712" rIns="91424" bIns="45712" numCol="1" anchor="t" anchorCtr="0" compatLnSpc="1">
            <a:prstTxWarp prst="textNoShape">
              <a:avLst/>
            </a:prstTxWarp>
          </a:bodyPr>
          <a:lstStyle>
            <a:lvl1pPr defTabSz="912813" eaLnBrk="1" hangingPunct="1">
              <a:defRPr/>
            </a:lvl1pPr>
          </a:lstStyle>
          <a:p>
            <a:fld id="{E374C41E-C6CE-4A1A-9B04-3537F4222C4B}" type="slidenum">
              <a:rPr lang="it-IT" altLang="en-US"/>
              <a:pPr/>
              <a:t>‹#›</a:t>
            </a:fld>
            <a:endParaRPr lang="it-IT" altLang="en-US"/>
          </a:p>
        </p:txBody>
      </p:sp>
    </p:spTree>
    <p:extLst>
      <p:ext uri="{BB962C8B-B14F-4D97-AF65-F5344CB8AC3E}">
        <p14:creationId xmlns:p14="http://schemas.microsoft.com/office/powerpoint/2010/main" val="561062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2"/>
            <a:ext cx="9624060" cy="126021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16129" indent="0">
              <a:buNone/>
              <a:defRPr sz="2300" b="1"/>
            </a:lvl2pPr>
            <a:lvl3pPr marL="1032251" indent="0">
              <a:buNone/>
              <a:defRPr sz="2100" b="1"/>
            </a:lvl3pPr>
            <a:lvl4pPr marL="1548377" indent="0">
              <a:buNone/>
              <a:defRPr sz="1800" b="1"/>
            </a:lvl4pPr>
            <a:lvl5pPr marL="2064514" indent="0">
              <a:buNone/>
              <a:defRPr sz="1800" b="1"/>
            </a:lvl5pPr>
            <a:lvl6pPr marL="2580632" indent="0">
              <a:buNone/>
              <a:defRPr sz="1800" b="1"/>
            </a:lvl6pPr>
            <a:lvl7pPr marL="3096754" indent="0">
              <a:buNone/>
              <a:defRPr sz="1800" b="1"/>
            </a:lvl7pPr>
            <a:lvl8pPr marL="3612889" indent="0">
              <a:buNone/>
              <a:defRPr sz="1800" b="1"/>
            </a:lvl8pPr>
            <a:lvl9pPr marL="4129013" indent="0">
              <a:buNone/>
              <a:defRPr sz="1800"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168" y="1692533"/>
            <a:ext cx="4726631" cy="705367"/>
          </a:xfrm>
        </p:spPr>
        <p:txBody>
          <a:bodyPr anchor="b"/>
          <a:lstStyle>
            <a:lvl1pPr marL="0" indent="0">
              <a:buNone/>
              <a:defRPr sz="2700" b="1"/>
            </a:lvl1pPr>
            <a:lvl2pPr marL="516129" indent="0">
              <a:buNone/>
              <a:defRPr sz="2300" b="1"/>
            </a:lvl2pPr>
            <a:lvl3pPr marL="1032251" indent="0">
              <a:buNone/>
              <a:defRPr sz="2100" b="1"/>
            </a:lvl3pPr>
            <a:lvl4pPr marL="1548377" indent="0">
              <a:buNone/>
              <a:defRPr sz="1800" b="1"/>
            </a:lvl4pPr>
            <a:lvl5pPr marL="2064514" indent="0">
              <a:buNone/>
              <a:defRPr sz="1800" b="1"/>
            </a:lvl5pPr>
            <a:lvl6pPr marL="2580632" indent="0">
              <a:buNone/>
              <a:defRPr sz="1800" b="1"/>
            </a:lvl6pPr>
            <a:lvl7pPr marL="3096754" indent="0">
              <a:buNone/>
              <a:defRPr sz="1800" b="1"/>
            </a:lvl7pPr>
            <a:lvl8pPr marL="3612889" indent="0">
              <a:buNone/>
              <a:defRPr sz="1800" b="1"/>
            </a:lvl8pPr>
            <a:lvl9pPr marL="412901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432168"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9849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07898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843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740" y="301050"/>
            <a:ext cx="3518055" cy="1281214"/>
          </a:xfrm>
        </p:spPr>
        <p:txBody>
          <a:bodyPr anchor="b"/>
          <a:lstStyle>
            <a:lvl1pPr algn="l">
              <a:defRPr sz="2300" b="1"/>
            </a:lvl1pPr>
          </a:lstStyle>
          <a:p>
            <a:r>
              <a:rPr lang="en-US"/>
              <a:t>Click to edit Master title style</a:t>
            </a:r>
            <a:endParaRPr lang="en-GB"/>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740" y="1582265"/>
            <a:ext cx="3518055" cy="5172114"/>
          </a:xfrm>
        </p:spPr>
        <p:txBody>
          <a:bodyPr/>
          <a:lstStyle>
            <a:lvl1pPr marL="0" indent="0">
              <a:buNone/>
              <a:defRPr sz="1600"/>
            </a:lvl1pPr>
            <a:lvl2pPr marL="516129" indent="0">
              <a:buNone/>
              <a:defRPr sz="1400"/>
            </a:lvl2pPr>
            <a:lvl3pPr marL="1032251" indent="0">
              <a:buNone/>
              <a:defRPr sz="1100"/>
            </a:lvl3pPr>
            <a:lvl4pPr marL="1548377" indent="0">
              <a:buNone/>
              <a:defRPr sz="1000"/>
            </a:lvl4pPr>
            <a:lvl5pPr marL="2064514" indent="0">
              <a:buNone/>
              <a:defRPr sz="1000"/>
            </a:lvl5pPr>
            <a:lvl6pPr marL="2580632" indent="0">
              <a:buNone/>
              <a:defRPr sz="1000"/>
            </a:lvl6pPr>
            <a:lvl7pPr marL="3096754" indent="0">
              <a:buNone/>
              <a:defRPr sz="1000"/>
            </a:lvl7pPr>
            <a:lvl8pPr marL="3612889" indent="0">
              <a:buNone/>
              <a:defRPr sz="1000"/>
            </a:lvl8pPr>
            <a:lvl9pPr marL="4129013" indent="0">
              <a:buNone/>
              <a:defRPr sz="1000"/>
            </a:lvl9pPr>
          </a:lstStyle>
          <a:p>
            <a:pPr lvl="0"/>
            <a:r>
              <a:rPr lang="en-US"/>
              <a:t>Click to edit Master text styles</a:t>
            </a:r>
          </a:p>
        </p:txBody>
      </p:sp>
    </p:spTree>
    <p:extLst>
      <p:ext uri="{BB962C8B-B14F-4D97-AF65-F5344CB8AC3E}">
        <p14:creationId xmlns:p14="http://schemas.microsoft.com/office/powerpoint/2010/main" val="2100010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a:t>Click to edit Master title style</a:t>
            </a:r>
            <a:endParaRPr lang="en-GB"/>
          </a:p>
        </p:txBody>
      </p:sp>
      <p:sp>
        <p:nvSpPr>
          <p:cNvPr id="3" name="Picture Placeholder 2"/>
          <p:cNvSpPr>
            <a:spLocks noGrp="1"/>
          </p:cNvSpPr>
          <p:nvPr>
            <p:ph type="pic" idx="1"/>
          </p:nvPr>
        </p:nvSpPr>
        <p:spPr>
          <a:xfrm>
            <a:off x="2095981" y="675613"/>
            <a:ext cx="6416040" cy="4536758"/>
          </a:xfrm>
        </p:spPr>
        <p:txBody>
          <a:bodyPr/>
          <a:lstStyle>
            <a:lvl1pPr marL="0" indent="0">
              <a:buNone/>
              <a:defRPr sz="3700"/>
            </a:lvl1pPr>
            <a:lvl2pPr marL="516129" indent="0">
              <a:buNone/>
              <a:defRPr sz="3200"/>
            </a:lvl2pPr>
            <a:lvl3pPr marL="1032251" indent="0">
              <a:buNone/>
              <a:defRPr sz="2700"/>
            </a:lvl3pPr>
            <a:lvl4pPr marL="1548377" indent="0">
              <a:buNone/>
              <a:defRPr sz="2300"/>
            </a:lvl4pPr>
            <a:lvl5pPr marL="2064514" indent="0">
              <a:buNone/>
              <a:defRPr sz="2300"/>
            </a:lvl5pPr>
            <a:lvl6pPr marL="2580632" indent="0">
              <a:buNone/>
              <a:defRPr sz="2300"/>
            </a:lvl6pPr>
            <a:lvl7pPr marL="3096754" indent="0">
              <a:buNone/>
              <a:defRPr sz="2300"/>
            </a:lvl7pPr>
            <a:lvl8pPr marL="3612889" indent="0">
              <a:buNone/>
              <a:defRPr sz="2300"/>
            </a:lvl8pPr>
            <a:lvl9pPr marL="4129013" indent="0">
              <a:buNone/>
              <a:defRPr sz="2300"/>
            </a:lvl9pPr>
          </a:lstStyle>
          <a:p>
            <a:pPr lvl="0"/>
            <a:endParaRPr lang="en-GB" noProof="0" dirty="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16129" indent="0">
              <a:buNone/>
              <a:defRPr sz="1400"/>
            </a:lvl2pPr>
            <a:lvl3pPr marL="1032251" indent="0">
              <a:buNone/>
              <a:defRPr sz="1100"/>
            </a:lvl3pPr>
            <a:lvl4pPr marL="1548377" indent="0">
              <a:buNone/>
              <a:defRPr sz="1000"/>
            </a:lvl4pPr>
            <a:lvl5pPr marL="2064514" indent="0">
              <a:buNone/>
              <a:defRPr sz="1000"/>
            </a:lvl5pPr>
            <a:lvl6pPr marL="2580632" indent="0">
              <a:buNone/>
              <a:defRPr sz="1000"/>
            </a:lvl6pPr>
            <a:lvl7pPr marL="3096754" indent="0">
              <a:buNone/>
              <a:defRPr sz="1000"/>
            </a:lvl7pPr>
            <a:lvl8pPr marL="3612889" indent="0">
              <a:buNone/>
              <a:defRPr sz="1000"/>
            </a:lvl8pPr>
            <a:lvl9pPr marL="4129013" indent="0">
              <a:buNone/>
              <a:defRPr sz="1000"/>
            </a:lvl9pPr>
          </a:lstStyle>
          <a:p>
            <a:pPr lvl="0"/>
            <a:r>
              <a:rPr lang="en-US"/>
              <a:t>Click to edit Master text styles</a:t>
            </a:r>
          </a:p>
        </p:txBody>
      </p:sp>
    </p:spTree>
    <p:extLst>
      <p:ext uri="{BB962C8B-B14F-4D97-AF65-F5344CB8AC3E}">
        <p14:creationId xmlns:p14="http://schemas.microsoft.com/office/powerpoint/2010/main" val="336419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24" y="4859408"/>
            <a:ext cx="909002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624" y="3205166"/>
            <a:ext cx="9090025" cy="1654175"/>
          </a:xfrm>
        </p:spPr>
        <p:txBody>
          <a:bodyPr anchor="b"/>
          <a:lstStyle>
            <a:lvl1pPr marL="0" indent="0">
              <a:buNone/>
              <a:defRPr sz="2100"/>
            </a:lvl1pPr>
            <a:lvl2pPr marL="452114" indent="0">
              <a:buNone/>
              <a:defRPr sz="1800"/>
            </a:lvl2pPr>
            <a:lvl3pPr marL="904277" indent="0">
              <a:buNone/>
              <a:defRPr sz="1600"/>
            </a:lvl3pPr>
            <a:lvl4pPr marL="1356434" indent="0">
              <a:buNone/>
              <a:defRPr sz="1400"/>
            </a:lvl4pPr>
            <a:lvl5pPr marL="1808581" indent="0">
              <a:buNone/>
              <a:defRPr sz="1400"/>
            </a:lvl5pPr>
            <a:lvl6pPr marL="2260731" indent="0">
              <a:buNone/>
              <a:defRPr sz="1400"/>
            </a:lvl6pPr>
            <a:lvl7pPr marL="2712877" indent="0">
              <a:buNone/>
              <a:defRPr sz="1400"/>
            </a:lvl7pPr>
            <a:lvl8pPr marL="3165020" indent="0">
              <a:buNone/>
              <a:defRPr sz="1400"/>
            </a:lvl8pPr>
            <a:lvl9pPr marL="3617165" indent="0">
              <a:buNone/>
              <a:defRPr sz="1400"/>
            </a:lvl9pPr>
          </a:lstStyle>
          <a:p>
            <a:pPr lvl="0"/>
            <a:r>
              <a:rPr lang="en-US"/>
              <a:t>Click to edit Master text styles</a:t>
            </a:r>
          </a:p>
        </p:txBody>
      </p:sp>
    </p:spTree>
    <p:extLst>
      <p:ext uri="{BB962C8B-B14F-4D97-AF65-F5344CB8AC3E}">
        <p14:creationId xmlns:p14="http://schemas.microsoft.com/office/powerpoint/2010/main" val="3253364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5156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5"/>
            <a:ext cx="2673350" cy="660735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 y="5"/>
            <a:ext cx="7841827" cy="66073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4323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93400" cy="1365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17529" y="1522413"/>
            <a:ext cx="4772024" cy="5084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1952" y="1522413"/>
            <a:ext cx="4772024" cy="5084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8777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944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857966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74"/>
            <a:ext cx="9089390" cy="1501751"/>
          </a:xfrm>
        </p:spPr>
        <p:txBody>
          <a:bodyPr anchor="t"/>
          <a:lstStyle>
            <a:lvl1pPr algn="l">
              <a:defRPr sz="4600" b="1" cap="all"/>
            </a:lvl1pPr>
          </a:lstStyle>
          <a:p>
            <a:r>
              <a:rPr lang="en-US"/>
              <a:t>Click to edit Master title style</a:t>
            </a:r>
            <a:endParaRPr lang="en-GB"/>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lvl1pPr>
            <a:lvl2pPr marL="516403" indent="0">
              <a:buNone/>
              <a:defRPr sz="2100"/>
            </a:lvl2pPr>
            <a:lvl3pPr marL="1032797" indent="0">
              <a:buNone/>
              <a:defRPr sz="1800"/>
            </a:lvl3pPr>
            <a:lvl4pPr marL="1549197" indent="0">
              <a:buNone/>
              <a:defRPr sz="1600"/>
            </a:lvl4pPr>
            <a:lvl5pPr marL="2065607" indent="0">
              <a:buNone/>
              <a:defRPr sz="1600"/>
            </a:lvl5pPr>
            <a:lvl6pPr marL="2581998" indent="0">
              <a:buNone/>
              <a:defRPr sz="1600"/>
            </a:lvl6pPr>
            <a:lvl7pPr marL="3098394" indent="0">
              <a:buNone/>
              <a:defRPr sz="1600"/>
            </a:lvl7pPr>
            <a:lvl8pPr marL="3614802" indent="0">
              <a:buNone/>
              <a:defRPr sz="1600"/>
            </a:lvl8pPr>
            <a:lvl9pPr marL="4131200" indent="0">
              <a:buNone/>
              <a:defRPr sz="1600"/>
            </a:lvl9pPr>
          </a:lstStyle>
          <a:p>
            <a:pPr lvl="0"/>
            <a:r>
              <a:rPr lang="en-US"/>
              <a:t>Click to edit Master text styles</a:t>
            </a:r>
          </a:p>
        </p:txBody>
      </p:sp>
    </p:spTree>
    <p:extLst>
      <p:ext uri="{BB962C8B-B14F-4D97-AF65-F5344CB8AC3E}">
        <p14:creationId xmlns:p14="http://schemas.microsoft.com/office/powerpoint/2010/main" val="3150963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7962" y="1522754"/>
            <a:ext cx="4758191" cy="50846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54377" y="1522754"/>
            <a:ext cx="4760048" cy="50846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88901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2"/>
            <a:ext cx="9624060" cy="126021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16403" indent="0">
              <a:buNone/>
              <a:defRPr sz="2300" b="1"/>
            </a:lvl2pPr>
            <a:lvl3pPr marL="1032797" indent="0">
              <a:buNone/>
              <a:defRPr sz="2100" b="1"/>
            </a:lvl3pPr>
            <a:lvl4pPr marL="1549197" indent="0">
              <a:buNone/>
              <a:defRPr sz="1800" b="1"/>
            </a:lvl4pPr>
            <a:lvl5pPr marL="2065607" indent="0">
              <a:buNone/>
              <a:defRPr sz="1800" b="1"/>
            </a:lvl5pPr>
            <a:lvl6pPr marL="2581998" indent="0">
              <a:buNone/>
              <a:defRPr sz="1800" b="1"/>
            </a:lvl6pPr>
            <a:lvl7pPr marL="3098394" indent="0">
              <a:buNone/>
              <a:defRPr sz="1800" b="1"/>
            </a:lvl7pPr>
            <a:lvl8pPr marL="3614802" indent="0">
              <a:buNone/>
              <a:defRPr sz="1800" b="1"/>
            </a:lvl8pPr>
            <a:lvl9pPr marL="4131200" indent="0">
              <a:buNone/>
              <a:defRPr sz="1800"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165" y="1692533"/>
            <a:ext cx="4726631" cy="705367"/>
          </a:xfrm>
        </p:spPr>
        <p:txBody>
          <a:bodyPr anchor="b"/>
          <a:lstStyle>
            <a:lvl1pPr marL="0" indent="0">
              <a:buNone/>
              <a:defRPr sz="2700" b="1"/>
            </a:lvl1pPr>
            <a:lvl2pPr marL="516403" indent="0">
              <a:buNone/>
              <a:defRPr sz="2300" b="1"/>
            </a:lvl2pPr>
            <a:lvl3pPr marL="1032797" indent="0">
              <a:buNone/>
              <a:defRPr sz="2100" b="1"/>
            </a:lvl3pPr>
            <a:lvl4pPr marL="1549197" indent="0">
              <a:buNone/>
              <a:defRPr sz="1800" b="1"/>
            </a:lvl4pPr>
            <a:lvl5pPr marL="2065607" indent="0">
              <a:buNone/>
              <a:defRPr sz="1800" b="1"/>
            </a:lvl5pPr>
            <a:lvl6pPr marL="2581998" indent="0">
              <a:buNone/>
              <a:defRPr sz="1800" b="1"/>
            </a:lvl6pPr>
            <a:lvl7pPr marL="3098394" indent="0">
              <a:buNone/>
              <a:defRPr sz="1800" b="1"/>
            </a:lvl7pPr>
            <a:lvl8pPr marL="3614802" indent="0">
              <a:buNone/>
              <a:defRPr sz="1800" b="1"/>
            </a:lvl8pPr>
            <a:lvl9pPr marL="41312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432165"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4413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11884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4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08221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736" y="301050"/>
            <a:ext cx="3518055" cy="1281214"/>
          </a:xfrm>
        </p:spPr>
        <p:txBody>
          <a:bodyPr anchor="b"/>
          <a:lstStyle>
            <a:lvl1pPr algn="l">
              <a:defRPr sz="2300" b="1"/>
            </a:lvl1pPr>
          </a:lstStyle>
          <a:p>
            <a:r>
              <a:rPr lang="en-US"/>
              <a:t>Click to edit Master title style</a:t>
            </a:r>
            <a:endParaRPr lang="en-GB"/>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736" y="1582265"/>
            <a:ext cx="3518055" cy="5172114"/>
          </a:xfrm>
        </p:spPr>
        <p:txBody>
          <a:bodyPr/>
          <a:lstStyle>
            <a:lvl1pPr marL="0" indent="0">
              <a:buNone/>
              <a:defRPr sz="1600"/>
            </a:lvl1pPr>
            <a:lvl2pPr marL="516403" indent="0">
              <a:buNone/>
              <a:defRPr sz="1400"/>
            </a:lvl2pPr>
            <a:lvl3pPr marL="1032797" indent="0">
              <a:buNone/>
              <a:defRPr sz="1100"/>
            </a:lvl3pPr>
            <a:lvl4pPr marL="1549197" indent="0">
              <a:buNone/>
              <a:defRPr sz="1000"/>
            </a:lvl4pPr>
            <a:lvl5pPr marL="2065607" indent="0">
              <a:buNone/>
              <a:defRPr sz="1000"/>
            </a:lvl5pPr>
            <a:lvl6pPr marL="2581998" indent="0">
              <a:buNone/>
              <a:defRPr sz="1000"/>
            </a:lvl6pPr>
            <a:lvl7pPr marL="3098394" indent="0">
              <a:buNone/>
              <a:defRPr sz="1000"/>
            </a:lvl7pPr>
            <a:lvl8pPr marL="3614802" indent="0">
              <a:buNone/>
              <a:defRPr sz="1000"/>
            </a:lvl8pPr>
            <a:lvl9pPr marL="4131200" indent="0">
              <a:buNone/>
              <a:defRPr sz="1000"/>
            </a:lvl9pPr>
          </a:lstStyle>
          <a:p>
            <a:pPr lvl="0"/>
            <a:r>
              <a:rPr lang="en-US"/>
              <a:t>Click to edit Master text styles</a:t>
            </a:r>
          </a:p>
        </p:txBody>
      </p:sp>
    </p:spTree>
    <p:extLst>
      <p:ext uri="{BB962C8B-B14F-4D97-AF65-F5344CB8AC3E}">
        <p14:creationId xmlns:p14="http://schemas.microsoft.com/office/powerpoint/2010/main" val="1214404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a:t>Click to edit Master title style</a:t>
            </a:r>
            <a:endParaRPr lang="en-GB"/>
          </a:p>
        </p:txBody>
      </p:sp>
      <p:sp>
        <p:nvSpPr>
          <p:cNvPr id="3" name="Picture Placeholder 2"/>
          <p:cNvSpPr>
            <a:spLocks noGrp="1"/>
          </p:cNvSpPr>
          <p:nvPr>
            <p:ph type="pic" idx="1"/>
          </p:nvPr>
        </p:nvSpPr>
        <p:spPr>
          <a:xfrm>
            <a:off x="2095981" y="675613"/>
            <a:ext cx="6416040" cy="4536758"/>
          </a:xfrm>
        </p:spPr>
        <p:txBody>
          <a:bodyPr/>
          <a:lstStyle>
            <a:lvl1pPr marL="0" indent="0">
              <a:buNone/>
              <a:defRPr sz="3700"/>
            </a:lvl1pPr>
            <a:lvl2pPr marL="516403" indent="0">
              <a:buNone/>
              <a:defRPr sz="3200"/>
            </a:lvl2pPr>
            <a:lvl3pPr marL="1032797" indent="0">
              <a:buNone/>
              <a:defRPr sz="2700"/>
            </a:lvl3pPr>
            <a:lvl4pPr marL="1549197" indent="0">
              <a:buNone/>
              <a:defRPr sz="2300"/>
            </a:lvl4pPr>
            <a:lvl5pPr marL="2065607" indent="0">
              <a:buNone/>
              <a:defRPr sz="2300"/>
            </a:lvl5pPr>
            <a:lvl6pPr marL="2581998" indent="0">
              <a:buNone/>
              <a:defRPr sz="2300"/>
            </a:lvl6pPr>
            <a:lvl7pPr marL="3098394" indent="0">
              <a:buNone/>
              <a:defRPr sz="2300"/>
            </a:lvl7pPr>
            <a:lvl8pPr marL="3614802" indent="0">
              <a:buNone/>
              <a:defRPr sz="2300"/>
            </a:lvl8pPr>
            <a:lvl9pPr marL="4131200" indent="0">
              <a:buNone/>
              <a:defRPr sz="2300"/>
            </a:lvl9pPr>
          </a:lstStyle>
          <a:p>
            <a:pPr lvl="0"/>
            <a:endParaRPr lang="en-GB" noProof="0" dirty="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16403" indent="0">
              <a:buNone/>
              <a:defRPr sz="1400"/>
            </a:lvl2pPr>
            <a:lvl3pPr marL="1032797" indent="0">
              <a:buNone/>
              <a:defRPr sz="1100"/>
            </a:lvl3pPr>
            <a:lvl4pPr marL="1549197" indent="0">
              <a:buNone/>
              <a:defRPr sz="1000"/>
            </a:lvl4pPr>
            <a:lvl5pPr marL="2065607" indent="0">
              <a:buNone/>
              <a:defRPr sz="1000"/>
            </a:lvl5pPr>
            <a:lvl6pPr marL="2581998" indent="0">
              <a:buNone/>
              <a:defRPr sz="1000"/>
            </a:lvl6pPr>
            <a:lvl7pPr marL="3098394" indent="0">
              <a:buNone/>
              <a:defRPr sz="1000"/>
            </a:lvl7pPr>
            <a:lvl8pPr marL="3614802" indent="0">
              <a:buNone/>
              <a:defRPr sz="1000"/>
            </a:lvl8pPr>
            <a:lvl9pPr marL="4131200" indent="0">
              <a:buNone/>
              <a:defRPr sz="1000"/>
            </a:lvl9pPr>
          </a:lstStyle>
          <a:p>
            <a:pPr lvl="0"/>
            <a:r>
              <a:rPr lang="en-US"/>
              <a:t>Click to edit Master text styles</a:t>
            </a:r>
          </a:p>
        </p:txBody>
      </p:sp>
    </p:spTree>
    <p:extLst>
      <p:ext uri="{BB962C8B-B14F-4D97-AF65-F5344CB8AC3E}">
        <p14:creationId xmlns:p14="http://schemas.microsoft.com/office/powerpoint/2010/main" val="2844793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9642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5"/>
            <a:ext cx="2673350" cy="660735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 y="5"/>
            <a:ext cx="7841827" cy="66073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1037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060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5" y="1600268"/>
            <a:ext cx="9696450" cy="5006975"/>
          </a:xfrm>
        </p:spPr>
        <p:txBody>
          <a:bodyPr/>
          <a:lstStyle>
            <a:lvl1pPr marL="386202" indent="-386202">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8017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29497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624" y="4859408"/>
            <a:ext cx="909002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624" y="3205166"/>
            <a:ext cx="9090025" cy="1654175"/>
          </a:xfrm>
        </p:spPr>
        <p:txBody>
          <a:bodyPr anchor="b"/>
          <a:lstStyle>
            <a:lvl1pPr marL="0" indent="0">
              <a:buNone/>
              <a:defRPr sz="2100"/>
            </a:lvl1pPr>
            <a:lvl2pPr marL="452114" indent="0">
              <a:buNone/>
              <a:defRPr sz="1800"/>
            </a:lvl2pPr>
            <a:lvl3pPr marL="904277" indent="0">
              <a:buNone/>
              <a:defRPr sz="1600"/>
            </a:lvl3pPr>
            <a:lvl4pPr marL="1356434" indent="0">
              <a:buNone/>
              <a:defRPr sz="1400"/>
            </a:lvl4pPr>
            <a:lvl5pPr marL="1808581" indent="0">
              <a:buNone/>
              <a:defRPr sz="1400"/>
            </a:lvl5pPr>
            <a:lvl6pPr marL="2260731" indent="0">
              <a:buNone/>
              <a:defRPr sz="1400"/>
            </a:lvl6pPr>
            <a:lvl7pPr marL="2712877" indent="0">
              <a:buNone/>
              <a:defRPr sz="1400"/>
            </a:lvl7pPr>
            <a:lvl8pPr marL="3165020" indent="0">
              <a:buNone/>
              <a:defRPr sz="1400"/>
            </a:lvl8pPr>
            <a:lvl9pPr marL="3617165" indent="0">
              <a:buNone/>
              <a:defRPr sz="1400"/>
            </a:lvl9pPr>
          </a:lstStyle>
          <a:p>
            <a:pPr lvl="0"/>
            <a:r>
              <a:rPr lang="en-US"/>
              <a:t>Click to edit Master text styles</a:t>
            </a:r>
          </a:p>
        </p:txBody>
      </p:sp>
    </p:spTree>
    <p:extLst>
      <p:ext uri="{BB962C8B-B14F-4D97-AF65-F5344CB8AC3E}">
        <p14:creationId xmlns:p14="http://schemas.microsoft.com/office/powerpoint/2010/main" val="1650436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03125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61"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52114" indent="0">
              <a:buNone/>
              <a:defRPr sz="2100" b="1"/>
            </a:lvl2pPr>
            <a:lvl3pPr marL="904277" indent="0">
              <a:buNone/>
              <a:defRPr sz="1800" b="1"/>
            </a:lvl3pPr>
            <a:lvl4pPr marL="1356434" indent="0">
              <a:buNone/>
              <a:defRPr sz="1600" b="1"/>
            </a:lvl4pPr>
            <a:lvl5pPr marL="1808581" indent="0">
              <a:buNone/>
              <a:defRPr sz="1600" b="1"/>
            </a:lvl5pPr>
            <a:lvl6pPr marL="2260731" indent="0">
              <a:buNone/>
              <a:defRPr sz="1600" b="1"/>
            </a:lvl6pPr>
            <a:lvl7pPr marL="2712877" indent="0">
              <a:buNone/>
              <a:defRPr sz="1600" b="1"/>
            </a:lvl7pPr>
            <a:lvl8pPr marL="3165020" indent="0">
              <a:buNone/>
              <a:defRPr sz="1600" b="1"/>
            </a:lvl8pPr>
            <a:lvl9pPr marL="3617165"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52114" indent="0">
              <a:buNone/>
              <a:defRPr sz="2100" b="1"/>
            </a:lvl2pPr>
            <a:lvl3pPr marL="904277" indent="0">
              <a:buNone/>
              <a:defRPr sz="1800" b="1"/>
            </a:lvl3pPr>
            <a:lvl4pPr marL="1356434" indent="0">
              <a:buNone/>
              <a:defRPr sz="1600" b="1"/>
            </a:lvl4pPr>
            <a:lvl5pPr marL="1808581" indent="0">
              <a:buNone/>
              <a:defRPr sz="1600" b="1"/>
            </a:lvl5pPr>
            <a:lvl6pPr marL="2260731" indent="0">
              <a:buNone/>
              <a:defRPr sz="1600" b="1"/>
            </a:lvl6pPr>
            <a:lvl7pPr marL="2712877" indent="0">
              <a:buNone/>
              <a:defRPr sz="1600" b="1"/>
            </a:lvl7pPr>
            <a:lvl8pPr marL="3165020" indent="0">
              <a:buNone/>
              <a:defRPr sz="1600" b="1"/>
            </a:lvl8pPr>
            <a:lvl9pPr marL="36171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01206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74" y="5292725"/>
            <a:ext cx="6416675" cy="6254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095574" y="676275"/>
            <a:ext cx="6416675" cy="4535488"/>
          </a:xfrm>
        </p:spPr>
        <p:txBody>
          <a:bodyPr/>
          <a:lstStyle>
            <a:lvl1pPr marL="0" indent="0">
              <a:buNone/>
              <a:defRPr sz="3200"/>
            </a:lvl1pPr>
            <a:lvl2pPr marL="452114" indent="0">
              <a:buNone/>
              <a:defRPr sz="2900"/>
            </a:lvl2pPr>
            <a:lvl3pPr marL="904277" indent="0">
              <a:buNone/>
              <a:defRPr sz="2400"/>
            </a:lvl3pPr>
            <a:lvl4pPr marL="1356434" indent="0">
              <a:buNone/>
              <a:defRPr sz="2100"/>
            </a:lvl4pPr>
            <a:lvl5pPr marL="1808581" indent="0">
              <a:buNone/>
              <a:defRPr sz="2100"/>
            </a:lvl5pPr>
            <a:lvl6pPr marL="2260731" indent="0">
              <a:buNone/>
              <a:defRPr sz="2100"/>
            </a:lvl6pPr>
            <a:lvl7pPr marL="2712877" indent="0">
              <a:buNone/>
              <a:defRPr sz="2100"/>
            </a:lvl7pPr>
            <a:lvl8pPr marL="3165020" indent="0">
              <a:buNone/>
              <a:defRPr sz="2100"/>
            </a:lvl8pPr>
            <a:lvl9pPr marL="3617165" indent="0">
              <a:buNone/>
              <a:defRPr sz="2100"/>
            </a:lvl9pPr>
          </a:lstStyle>
          <a:p>
            <a:pPr lvl="0"/>
            <a:endParaRPr lang="en-US" noProof="0" dirty="0"/>
          </a:p>
        </p:txBody>
      </p:sp>
      <p:sp>
        <p:nvSpPr>
          <p:cNvPr id="4" name="Text Placeholder 3"/>
          <p:cNvSpPr>
            <a:spLocks noGrp="1"/>
          </p:cNvSpPr>
          <p:nvPr>
            <p:ph type="body" sz="half" idx="2"/>
          </p:nvPr>
        </p:nvSpPr>
        <p:spPr>
          <a:xfrm>
            <a:off x="2095574" y="5918201"/>
            <a:ext cx="6416675" cy="887413"/>
          </a:xfrm>
        </p:spPr>
        <p:txBody>
          <a:bodyPr/>
          <a:lstStyle>
            <a:lvl1pPr marL="0" indent="0">
              <a:buNone/>
              <a:defRPr sz="1400"/>
            </a:lvl1pPr>
            <a:lvl2pPr marL="452114" indent="0">
              <a:buNone/>
              <a:defRPr sz="1300"/>
            </a:lvl2pPr>
            <a:lvl3pPr marL="904277" indent="0">
              <a:buNone/>
              <a:defRPr sz="1000"/>
            </a:lvl3pPr>
            <a:lvl4pPr marL="1356434" indent="0">
              <a:buNone/>
              <a:defRPr sz="900"/>
            </a:lvl4pPr>
            <a:lvl5pPr marL="1808581" indent="0">
              <a:buNone/>
              <a:defRPr sz="900"/>
            </a:lvl5pPr>
            <a:lvl6pPr marL="2260731" indent="0">
              <a:buNone/>
              <a:defRPr sz="900"/>
            </a:lvl6pPr>
            <a:lvl7pPr marL="2712877" indent="0">
              <a:buNone/>
              <a:defRPr sz="900"/>
            </a:lvl7pPr>
            <a:lvl8pPr marL="3165020" indent="0">
              <a:buNone/>
              <a:defRPr sz="900"/>
            </a:lvl8pPr>
            <a:lvl9pPr marL="3617165" indent="0">
              <a:buNone/>
              <a:defRPr sz="900"/>
            </a:lvl9pPr>
          </a:lstStyle>
          <a:p>
            <a:pPr lvl="0"/>
            <a:r>
              <a:rPr lang="en-US"/>
              <a:t>Click to edit Master text styles</a:t>
            </a:r>
          </a:p>
        </p:txBody>
      </p:sp>
    </p:spTree>
    <p:extLst>
      <p:ext uri="{BB962C8B-B14F-4D97-AF65-F5344CB8AC3E}">
        <p14:creationId xmlns:p14="http://schemas.microsoft.com/office/powerpoint/2010/main" val="387572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061"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52114" indent="0">
              <a:buNone/>
              <a:defRPr sz="2100" b="1"/>
            </a:lvl2pPr>
            <a:lvl3pPr marL="904277" indent="0">
              <a:buNone/>
              <a:defRPr sz="1800" b="1"/>
            </a:lvl3pPr>
            <a:lvl4pPr marL="1356434" indent="0">
              <a:buNone/>
              <a:defRPr sz="1600" b="1"/>
            </a:lvl4pPr>
            <a:lvl5pPr marL="1808581" indent="0">
              <a:buNone/>
              <a:defRPr sz="1600" b="1"/>
            </a:lvl5pPr>
            <a:lvl6pPr marL="2260731" indent="0">
              <a:buNone/>
              <a:defRPr sz="1600" b="1"/>
            </a:lvl6pPr>
            <a:lvl7pPr marL="2712877" indent="0">
              <a:buNone/>
              <a:defRPr sz="1600" b="1"/>
            </a:lvl7pPr>
            <a:lvl8pPr marL="3165020" indent="0">
              <a:buNone/>
              <a:defRPr sz="1600" b="1"/>
            </a:lvl8pPr>
            <a:lvl9pPr marL="3617165"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52114" indent="0">
              <a:buNone/>
              <a:defRPr sz="2100" b="1"/>
            </a:lvl2pPr>
            <a:lvl3pPr marL="904277" indent="0">
              <a:buNone/>
              <a:defRPr sz="1800" b="1"/>
            </a:lvl3pPr>
            <a:lvl4pPr marL="1356434" indent="0">
              <a:buNone/>
              <a:defRPr sz="1600" b="1"/>
            </a:lvl4pPr>
            <a:lvl5pPr marL="1808581" indent="0">
              <a:buNone/>
              <a:defRPr sz="1600" b="1"/>
            </a:lvl5pPr>
            <a:lvl6pPr marL="2260731" indent="0">
              <a:buNone/>
              <a:defRPr sz="1600" b="1"/>
            </a:lvl6pPr>
            <a:lvl7pPr marL="2712877" indent="0">
              <a:buNone/>
              <a:defRPr sz="1600" b="1"/>
            </a:lvl7pPr>
            <a:lvl8pPr marL="3165020" indent="0">
              <a:buNone/>
              <a:defRPr sz="1600" b="1"/>
            </a:lvl8pPr>
            <a:lvl9pPr marL="36171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382103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9103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27562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4376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1018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67"/>
            <a:ext cx="9089390" cy="1501751"/>
          </a:xfrm>
        </p:spPr>
        <p:txBody>
          <a:bodyPr anchor="t"/>
          <a:lstStyle>
            <a:lvl1pPr algn="l">
              <a:defRPr sz="4600" b="1" cap="all"/>
            </a:lvl1pPr>
          </a:lstStyle>
          <a:p>
            <a:r>
              <a:rPr lang="en-US"/>
              <a:t>Click to edit Master title style</a:t>
            </a:r>
            <a:endParaRPr lang="en-GB"/>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lvl1pPr>
            <a:lvl2pPr marL="516949" indent="0">
              <a:buNone/>
              <a:defRPr sz="2100"/>
            </a:lvl2pPr>
            <a:lvl3pPr marL="1033891" indent="0">
              <a:buNone/>
              <a:defRPr sz="1800"/>
            </a:lvl3pPr>
            <a:lvl4pPr marL="1550839" indent="0">
              <a:buNone/>
              <a:defRPr sz="1600"/>
            </a:lvl4pPr>
            <a:lvl5pPr marL="2067793" indent="0">
              <a:buNone/>
              <a:defRPr sz="1600"/>
            </a:lvl5pPr>
            <a:lvl6pPr marL="2584732" indent="0">
              <a:buNone/>
              <a:defRPr sz="1600"/>
            </a:lvl6pPr>
            <a:lvl7pPr marL="3101677" indent="0">
              <a:buNone/>
              <a:defRPr sz="1600"/>
            </a:lvl7pPr>
            <a:lvl8pPr marL="3618631" indent="0">
              <a:buNone/>
              <a:defRPr sz="1600"/>
            </a:lvl8pPr>
            <a:lvl9pPr marL="4135574" indent="0">
              <a:buNone/>
              <a:defRPr sz="1600"/>
            </a:lvl9pPr>
          </a:lstStyle>
          <a:p>
            <a:pPr lvl="0"/>
            <a:r>
              <a:rPr lang="en-US"/>
              <a:t>Click to edit Master text styles</a:t>
            </a:r>
          </a:p>
        </p:txBody>
      </p:sp>
    </p:spTree>
    <p:extLst>
      <p:ext uri="{BB962C8B-B14F-4D97-AF65-F5344CB8AC3E}">
        <p14:creationId xmlns:p14="http://schemas.microsoft.com/office/powerpoint/2010/main" val="3732653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7962" y="1522754"/>
            <a:ext cx="4758191" cy="50846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54377" y="1522754"/>
            <a:ext cx="4760048" cy="50846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06589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2"/>
            <a:ext cx="9624060" cy="126021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16949" indent="0">
              <a:buNone/>
              <a:defRPr sz="2300" b="1"/>
            </a:lvl2pPr>
            <a:lvl3pPr marL="1033891" indent="0">
              <a:buNone/>
              <a:defRPr sz="2100" b="1"/>
            </a:lvl3pPr>
            <a:lvl4pPr marL="1550839" indent="0">
              <a:buNone/>
              <a:defRPr sz="1800" b="1"/>
            </a:lvl4pPr>
            <a:lvl5pPr marL="2067793" indent="0">
              <a:buNone/>
              <a:defRPr sz="1800" b="1"/>
            </a:lvl5pPr>
            <a:lvl6pPr marL="2584732" indent="0">
              <a:buNone/>
              <a:defRPr sz="1800" b="1"/>
            </a:lvl6pPr>
            <a:lvl7pPr marL="3101677" indent="0">
              <a:buNone/>
              <a:defRPr sz="1800" b="1"/>
            </a:lvl7pPr>
            <a:lvl8pPr marL="3618631" indent="0">
              <a:buNone/>
              <a:defRPr sz="1800" b="1"/>
            </a:lvl8pPr>
            <a:lvl9pPr marL="4135574" indent="0">
              <a:buNone/>
              <a:defRPr sz="1800"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158" y="1692533"/>
            <a:ext cx="4726631" cy="705367"/>
          </a:xfrm>
        </p:spPr>
        <p:txBody>
          <a:bodyPr anchor="b"/>
          <a:lstStyle>
            <a:lvl1pPr marL="0" indent="0">
              <a:buNone/>
              <a:defRPr sz="2700" b="1"/>
            </a:lvl1pPr>
            <a:lvl2pPr marL="516949" indent="0">
              <a:buNone/>
              <a:defRPr sz="2300" b="1"/>
            </a:lvl2pPr>
            <a:lvl3pPr marL="1033891" indent="0">
              <a:buNone/>
              <a:defRPr sz="2100" b="1"/>
            </a:lvl3pPr>
            <a:lvl4pPr marL="1550839" indent="0">
              <a:buNone/>
              <a:defRPr sz="1800" b="1"/>
            </a:lvl4pPr>
            <a:lvl5pPr marL="2067793" indent="0">
              <a:buNone/>
              <a:defRPr sz="1800" b="1"/>
            </a:lvl5pPr>
            <a:lvl6pPr marL="2584732" indent="0">
              <a:buNone/>
              <a:defRPr sz="1800" b="1"/>
            </a:lvl6pPr>
            <a:lvl7pPr marL="3101677" indent="0">
              <a:buNone/>
              <a:defRPr sz="1800" b="1"/>
            </a:lvl7pPr>
            <a:lvl8pPr marL="3618631" indent="0">
              <a:buNone/>
              <a:defRPr sz="1800" b="1"/>
            </a:lvl8pPr>
            <a:lvl9pPr marL="413557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432158"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92642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0294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70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729" y="301050"/>
            <a:ext cx="3518055" cy="1281214"/>
          </a:xfrm>
        </p:spPr>
        <p:txBody>
          <a:bodyPr anchor="b"/>
          <a:lstStyle>
            <a:lvl1pPr algn="l">
              <a:defRPr sz="2300" b="1"/>
            </a:lvl1pPr>
          </a:lstStyle>
          <a:p>
            <a:r>
              <a:rPr lang="en-US"/>
              <a:t>Click to edit Master title style</a:t>
            </a:r>
            <a:endParaRPr lang="en-GB"/>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729" y="1582265"/>
            <a:ext cx="3518055" cy="5172114"/>
          </a:xfrm>
        </p:spPr>
        <p:txBody>
          <a:bodyPr/>
          <a:lstStyle>
            <a:lvl1pPr marL="0" indent="0">
              <a:buNone/>
              <a:defRPr sz="1600"/>
            </a:lvl1pPr>
            <a:lvl2pPr marL="516949" indent="0">
              <a:buNone/>
              <a:defRPr sz="1400"/>
            </a:lvl2pPr>
            <a:lvl3pPr marL="1033891" indent="0">
              <a:buNone/>
              <a:defRPr sz="1100"/>
            </a:lvl3pPr>
            <a:lvl4pPr marL="1550839" indent="0">
              <a:buNone/>
              <a:defRPr sz="1000"/>
            </a:lvl4pPr>
            <a:lvl5pPr marL="2067793" indent="0">
              <a:buNone/>
              <a:defRPr sz="1000"/>
            </a:lvl5pPr>
            <a:lvl6pPr marL="2584732" indent="0">
              <a:buNone/>
              <a:defRPr sz="1000"/>
            </a:lvl6pPr>
            <a:lvl7pPr marL="3101677" indent="0">
              <a:buNone/>
              <a:defRPr sz="1000"/>
            </a:lvl7pPr>
            <a:lvl8pPr marL="3618631" indent="0">
              <a:buNone/>
              <a:defRPr sz="1000"/>
            </a:lvl8pPr>
            <a:lvl9pPr marL="4135574" indent="0">
              <a:buNone/>
              <a:defRPr sz="1000"/>
            </a:lvl9pPr>
          </a:lstStyle>
          <a:p>
            <a:pPr lvl="0"/>
            <a:r>
              <a:rPr lang="en-US"/>
              <a:t>Click to edit Master text styles</a:t>
            </a:r>
          </a:p>
        </p:txBody>
      </p:sp>
    </p:spTree>
    <p:extLst>
      <p:ext uri="{BB962C8B-B14F-4D97-AF65-F5344CB8AC3E}">
        <p14:creationId xmlns:p14="http://schemas.microsoft.com/office/powerpoint/2010/main" val="329174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74" y="5292725"/>
            <a:ext cx="6416675" cy="6254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095574" y="676275"/>
            <a:ext cx="6416675" cy="4535488"/>
          </a:xfrm>
        </p:spPr>
        <p:txBody>
          <a:bodyPr/>
          <a:lstStyle>
            <a:lvl1pPr marL="0" indent="0">
              <a:buNone/>
              <a:defRPr sz="3200"/>
            </a:lvl1pPr>
            <a:lvl2pPr marL="452114" indent="0">
              <a:buNone/>
              <a:defRPr sz="2900"/>
            </a:lvl2pPr>
            <a:lvl3pPr marL="904277" indent="0">
              <a:buNone/>
              <a:defRPr sz="2400"/>
            </a:lvl3pPr>
            <a:lvl4pPr marL="1356434" indent="0">
              <a:buNone/>
              <a:defRPr sz="2100"/>
            </a:lvl4pPr>
            <a:lvl5pPr marL="1808581" indent="0">
              <a:buNone/>
              <a:defRPr sz="2100"/>
            </a:lvl5pPr>
            <a:lvl6pPr marL="2260731" indent="0">
              <a:buNone/>
              <a:defRPr sz="2100"/>
            </a:lvl6pPr>
            <a:lvl7pPr marL="2712877" indent="0">
              <a:buNone/>
              <a:defRPr sz="2100"/>
            </a:lvl7pPr>
            <a:lvl8pPr marL="3165020" indent="0">
              <a:buNone/>
              <a:defRPr sz="2100"/>
            </a:lvl8pPr>
            <a:lvl9pPr marL="3617165" indent="0">
              <a:buNone/>
              <a:defRPr sz="2100"/>
            </a:lvl9pPr>
          </a:lstStyle>
          <a:p>
            <a:pPr lvl="0"/>
            <a:endParaRPr lang="en-US" noProof="0" dirty="0"/>
          </a:p>
        </p:txBody>
      </p:sp>
      <p:sp>
        <p:nvSpPr>
          <p:cNvPr id="4" name="Text Placeholder 3"/>
          <p:cNvSpPr>
            <a:spLocks noGrp="1"/>
          </p:cNvSpPr>
          <p:nvPr>
            <p:ph type="body" sz="half" idx="2"/>
          </p:nvPr>
        </p:nvSpPr>
        <p:spPr>
          <a:xfrm>
            <a:off x="2095574" y="5918201"/>
            <a:ext cx="6416675" cy="887413"/>
          </a:xfrm>
        </p:spPr>
        <p:txBody>
          <a:bodyPr/>
          <a:lstStyle>
            <a:lvl1pPr marL="0" indent="0">
              <a:buNone/>
              <a:defRPr sz="1400"/>
            </a:lvl1pPr>
            <a:lvl2pPr marL="452114" indent="0">
              <a:buNone/>
              <a:defRPr sz="1300"/>
            </a:lvl2pPr>
            <a:lvl3pPr marL="904277" indent="0">
              <a:buNone/>
              <a:defRPr sz="1000"/>
            </a:lvl3pPr>
            <a:lvl4pPr marL="1356434" indent="0">
              <a:buNone/>
              <a:defRPr sz="900"/>
            </a:lvl4pPr>
            <a:lvl5pPr marL="1808581" indent="0">
              <a:buNone/>
              <a:defRPr sz="900"/>
            </a:lvl5pPr>
            <a:lvl6pPr marL="2260731" indent="0">
              <a:buNone/>
              <a:defRPr sz="900"/>
            </a:lvl6pPr>
            <a:lvl7pPr marL="2712877" indent="0">
              <a:buNone/>
              <a:defRPr sz="900"/>
            </a:lvl7pPr>
            <a:lvl8pPr marL="3165020" indent="0">
              <a:buNone/>
              <a:defRPr sz="900"/>
            </a:lvl8pPr>
            <a:lvl9pPr marL="3617165" indent="0">
              <a:buNone/>
              <a:defRPr sz="900"/>
            </a:lvl9pPr>
          </a:lstStyle>
          <a:p>
            <a:pPr lvl="0"/>
            <a:r>
              <a:rPr lang="en-US"/>
              <a:t>Click to edit Master text styles</a:t>
            </a:r>
          </a:p>
        </p:txBody>
      </p:sp>
    </p:spTree>
    <p:extLst>
      <p:ext uri="{BB962C8B-B14F-4D97-AF65-F5344CB8AC3E}">
        <p14:creationId xmlns:p14="http://schemas.microsoft.com/office/powerpoint/2010/main" val="4786698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a:t>Click to edit Master title style</a:t>
            </a:r>
            <a:endParaRPr lang="en-GB"/>
          </a:p>
        </p:txBody>
      </p:sp>
      <p:sp>
        <p:nvSpPr>
          <p:cNvPr id="3" name="Picture Placeholder 2"/>
          <p:cNvSpPr>
            <a:spLocks noGrp="1"/>
          </p:cNvSpPr>
          <p:nvPr>
            <p:ph type="pic" idx="1"/>
          </p:nvPr>
        </p:nvSpPr>
        <p:spPr>
          <a:xfrm>
            <a:off x="2095981" y="675613"/>
            <a:ext cx="6416040" cy="4536758"/>
          </a:xfrm>
        </p:spPr>
        <p:txBody>
          <a:bodyPr/>
          <a:lstStyle>
            <a:lvl1pPr marL="0" indent="0">
              <a:buNone/>
              <a:defRPr sz="3700"/>
            </a:lvl1pPr>
            <a:lvl2pPr marL="516949" indent="0">
              <a:buNone/>
              <a:defRPr sz="3200"/>
            </a:lvl2pPr>
            <a:lvl3pPr marL="1033891" indent="0">
              <a:buNone/>
              <a:defRPr sz="2700"/>
            </a:lvl3pPr>
            <a:lvl4pPr marL="1550839" indent="0">
              <a:buNone/>
              <a:defRPr sz="2300"/>
            </a:lvl4pPr>
            <a:lvl5pPr marL="2067793" indent="0">
              <a:buNone/>
              <a:defRPr sz="2300"/>
            </a:lvl5pPr>
            <a:lvl6pPr marL="2584732" indent="0">
              <a:buNone/>
              <a:defRPr sz="2300"/>
            </a:lvl6pPr>
            <a:lvl7pPr marL="3101677" indent="0">
              <a:buNone/>
              <a:defRPr sz="2300"/>
            </a:lvl7pPr>
            <a:lvl8pPr marL="3618631" indent="0">
              <a:buNone/>
              <a:defRPr sz="2300"/>
            </a:lvl8pPr>
            <a:lvl9pPr marL="4135574" indent="0">
              <a:buNone/>
              <a:defRPr sz="2300"/>
            </a:lvl9pPr>
          </a:lstStyle>
          <a:p>
            <a:pPr lvl="0"/>
            <a:endParaRPr lang="en-GB" noProof="0" dirty="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16949" indent="0">
              <a:buNone/>
              <a:defRPr sz="1400"/>
            </a:lvl2pPr>
            <a:lvl3pPr marL="1033891" indent="0">
              <a:buNone/>
              <a:defRPr sz="1100"/>
            </a:lvl3pPr>
            <a:lvl4pPr marL="1550839" indent="0">
              <a:buNone/>
              <a:defRPr sz="1000"/>
            </a:lvl4pPr>
            <a:lvl5pPr marL="2067793" indent="0">
              <a:buNone/>
              <a:defRPr sz="1000"/>
            </a:lvl5pPr>
            <a:lvl6pPr marL="2584732" indent="0">
              <a:buNone/>
              <a:defRPr sz="1000"/>
            </a:lvl6pPr>
            <a:lvl7pPr marL="3101677" indent="0">
              <a:buNone/>
              <a:defRPr sz="1000"/>
            </a:lvl7pPr>
            <a:lvl8pPr marL="3618631" indent="0">
              <a:buNone/>
              <a:defRPr sz="1000"/>
            </a:lvl8pPr>
            <a:lvl9pPr marL="4135574" indent="0">
              <a:buNone/>
              <a:defRPr sz="1000"/>
            </a:lvl9pPr>
          </a:lstStyle>
          <a:p>
            <a:pPr lvl="0"/>
            <a:r>
              <a:rPr lang="en-US"/>
              <a:t>Click to edit Master text styles</a:t>
            </a:r>
          </a:p>
        </p:txBody>
      </p:sp>
    </p:spTree>
    <p:extLst>
      <p:ext uri="{BB962C8B-B14F-4D97-AF65-F5344CB8AC3E}">
        <p14:creationId xmlns:p14="http://schemas.microsoft.com/office/powerpoint/2010/main" val="5665475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13975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5"/>
            <a:ext cx="2673350" cy="660735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 y="5"/>
            <a:ext cx="7841827" cy="66073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07294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93400" cy="1365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17529" y="1522413"/>
            <a:ext cx="4772024" cy="5084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1952" y="1522413"/>
            <a:ext cx="4772024" cy="5084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580991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4210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5" y="1600472"/>
            <a:ext cx="9696450" cy="5006975"/>
          </a:xfrm>
        </p:spPr>
        <p:txBody>
          <a:bodyPr/>
          <a:lstStyle>
            <a:lvl1pPr marL="373802" indent="-373802">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1336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63269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40" y="4859612"/>
            <a:ext cx="909002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840" y="3205166"/>
            <a:ext cx="9090025" cy="1654175"/>
          </a:xfrm>
        </p:spPr>
        <p:txBody>
          <a:bodyPr anchor="b"/>
          <a:lstStyle>
            <a:lvl1pPr marL="0" indent="0">
              <a:buNone/>
              <a:defRPr sz="2100"/>
            </a:lvl1pPr>
            <a:lvl2pPr marL="437590" indent="0">
              <a:buNone/>
              <a:defRPr sz="1800"/>
            </a:lvl2pPr>
            <a:lvl3pPr marL="875248" indent="0">
              <a:buNone/>
              <a:defRPr sz="1600"/>
            </a:lvl3pPr>
            <a:lvl4pPr marL="1312859" indent="0">
              <a:buNone/>
              <a:defRPr sz="1400"/>
            </a:lvl4pPr>
            <a:lvl5pPr marL="1750489" indent="0">
              <a:buNone/>
              <a:defRPr sz="1400"/>
            </a:lvl5pPr>
            <a:lvl6pPr marL="2188118" indent="0">
              <a:buNone/>
              <a:defRPr sz="1400"/>
            </a:lvl6pPr>
            <a:lvl7pPr marL="2625739" indent="0">
              <a:buNone/>
              <a:defRPr sz="1400"/>
            </a:lvl7pPr>
            <a:lvl8pPr marL="3063358" indent="0">
              <a:buNone/>
              <a:defRPr sz="1400"/>
            </a:lvl8pPr>
            <a:lvl9pPr marL="3500984" indent="0">
              <a:buNone/>
              <a:defRPr sz="1400"/>
            </a:lvl9pPr>
          </a:lstStyle>
          <a:p>
            <a:pPr lvl="0"/>
            <a:r>
              <a:rPr lang="en-US"/>
              <a:t>Click to edit Master text styles</a:t>
            </a:r>
          </a:p>
        </p:txBody>
      </p:sp>
    </p:spTree>
    <p:extLst>
      <p:ext uri="{BB962C8B-B14F-4D97-AF65-F5344CB8AC3E}">
        <p14:creationId xmlns:p14="http://schemas.microsoft.com/office/powerpoint/2010/main" val="15540889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83526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78"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37590" indent="0">
              <a:buNone/>
              <a:defRPr sz="2100" b="1"/>
            </a:lvl2pPr>
            <a:lvl3pPr marL="875248" indent="0">
              <a:buNone/>
              <a:defRPr sz="1800" b="1"/>
            </a:lvl3pPr>
            <a:lvl4pPr marL="1312859" indent="0">
              <a:buNone/>
              <a:defRPr sz="1600" b="1"/>
            </a:lvl4pPr>
            <a:lvl5pPr marL="1750489" indent="0">
              <a:buNone/>
              <a:defRPr sz="1600" b="1"/>
            </a:lvl5pPr>
            <a:lvl6pPr marL="2188118" indent="0">
              <a:buNone/>
              <a:defRPr sz="1600" b="1"/>
            </a:lvl6pPr>
            <a:lvl7pPr marL="2625739" indent="0">
              <a:buNone/>
              <a:defRPr sz="1600" b="1"/>
            </a:lvl7pPr>
            <a:lvl8pPr marL="3063358" indent="0">
              <a:buNone/>
              <a:defRPr sz="1600" b="1"/>
            </a:lvl8pPr>
            <a:lvl9pPr marL="350098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37590" indent="0">
              <a:buNone/>
              <a:defRPr sz="2100" b="1"/>
            </a:lvl2pPr>
            <a:lvl3pPr marL="875248" indent="0">
              <a:buNone/>
              <a:defRPr sz="1800" b="1"/>
            </a:lvl3pPr>
            <a:lvl4pPr marL="1312859" indent="0">
              <a:buNone/>
              <a:defRPr sz="1600" b="1"/>
            </a:lvl4pPr>
            <a:lvl5pPr marL="1750489" indent="0">
              <a:buNone/>
              <a:defRPr sz="1600" b="1"/>
            </a:lvl5pPr>
            <a:lvl6pPr marL="2188118" indent="0">
              <a:buNone/>
              <a:defRPr sz="1600" b="1"/>
            </a:lvl6pPr>
            <a:lvl7pPr marL="2625739" indent="0">
              <a:buNone/>
              <a:defRPr sz="1600" b="1"/>
            </a:lvl7pPr>
            <a:lvl8pPr marL="3063358" indent="0">
              <a:buNone/>
              <a:defRPr sz="1600" b="1"/>
            </a:lvl8pPr>
            <a:lvl9pPr marL="35009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59039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90" y="5292725"/>
            <a:ext cx="6416675" cy="6254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095790" y="676275"/>
            <a:ext cx="6416675" cy="4535488"/>
          </a:xfrm>
        </p:spPr>
        <p:txBody>
          <a:bodyPr/>
          <a:lstStyle>
            <a:lvl1pPr marL="0" indent="0">
              <a:buNone/>
              <a:defRPr sz="3200"/>
            </a:lvl1pPr>
            <a:lvl2pPr marL="437590" indent="0">
              <a:buNone/>
              <a:defRPr sz="2900"/>
            </a:lvl2pPr>
            <a:lvl3pPr marL="875248" indent="0">
              <a:buNone/>
              <a:defRPr sz="2400"/>
            </a:lvl3pPr>
            <a:lvl4pPr marL="1312859" indent="0">
              <a:buNone/>
              <a:defRPr sz="2100"/>
            </a:lvl4pPr>
            <a:lvl5pPr marL="1750489" indent="0">
              <a:buNone/>
              <a:defRPr sz="2100"/>
            </a:lvl5pPr>
            <a:lvl6pPr marL="2188118" indent="0">
              <a:buNone/>
              <a:defRPr sz="2100"/>
            </a:lvl6pPr>
            <a:lvl7pPr marL="2625739" indent="0">
              <a:buNone/>
              <a:defRPr sz="2100"/>
            </a:lvl7pPr>
            <a:lvl8pPr marL="3063358" indent="0">
              <a:buNone/>
              <a:defRPr sz="2100"/>
            </a:lvl8pPr>
            <a:lvl9pPr marL="3500984" indent="0">
              <a:buNone/>
              <a:defRPr sz="2100"/>
            </a:lvl9pPr>
          </a:lstStyle>
          <a:p>
            <a:pPr lvl="0"/>
            <a:endParaRPr lang="en-US" noProof="0"/>
          </a:p>
        </p:txBody>
      </p:sp>
      <p:sp>
        <p:nvSpPr>
          <p:cNvPr id="4" name="Text Placeholder 3"/>
          <p:cNvSpPr>
            <a:spLocks noGrp="1"/>
          </p:cNvSpPr>
          <p:nvPr>
            <p:ph type="body" sz="half" idx="2"/>
          </p:nvPr>
        </p:nvSpPr>
        <p:spPr>
          <a:xfrm>
            <a:off x="2095790" y="5918201"/>
            <a:ext cx="6416675" cy="887413"/>
          </a:xfrm>
        </p:spPr>
        <p:txBody>
          <a:bodyPr/>
          <a:lstStyle>
            <a:lvl1pPr marL="0" indent="0">
              <a:buNone/>
              <a:defRPr sz="1400"/>
            </a:lvl1pPr>
            <a:lvl2pPr marL="437590" indent="0">
              <a:buNone/>
              <a:defRPr sz="1300"/>
            </a:lvl2pPr>
            <a:lvl3pPr marL="875248" indent="0">
              <a:buNone/>
              <a:defRPr sz="1000"/>
            </a:lvl3pPr>
            <a:lvl4pPr marL="1312859" indent="0">
              <a:buNone/>
              <a:defRPr sz="900"/>
            </a:lvl4pPr>
            <a:lvl5pPr marL="1750489" indent="0">
              <a:buNone/>
              <a:defRPr sz="900"/>
            </a:lvl5pPr>
            <a:lvl6pPr marL="2188118" indent="0">
              <a:buNone/>
              <a:defRPr sz="900"/>
            </a:lvl6pPr>
            <a:lvl7pPr marL="2625739" indent="0">
              <a:buNone/>
              <a:defRPr sz="900"/>
            </a:lvl7pPr>
            <a:lvl8pPr marL="3063358" indent="0">
              <a:buNone/>
              <a:defRPr sz="900"/>
            </a:lvl8pPr>
            <a:lvl9pPr marL="3500984" indent="0">
              <a:buNone/>
              <a:defRPr sz="900"/>
            </a:lvl9pPr>
          </a:lstStyle>
          <a:p>
            <a:pPr lvl="0"/>
            <a:r>
              <a:rPr lang="en-US"/>
              <a:t>Click to edit Master text styles</a:t>
            </a:r>
          </a:p>
        </p:txBody>
      </p:sp>
    </p:spTree>
    <p:extLst>
      <p:ext uri="{BB962C8B-B14F-4D97-AF65-F5344CB8AC3E}">
        <p14:creationId xmlns:p14="http://schemas.microsoft.com/office/powerpoint/2010/main" val="276380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84784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51819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3713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6234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5" y="1600456"/>
            <a:ext cx="9696450" cy="5006975"/>
          </a:xfrm>
        </p:spPr>
        <p:txBody>
          <a:bodyPr/>
          <a:lstStyle>
            <a:lvl1pPr marL="374793" indent="-374793">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18708"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040707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22" y="4859595"/>
            <a:ext cx="909002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822" y="3205166"/>
            <a:ext cx="9090025" cy="1654175"/>
          </a:xfrm>
        </p:spPr>
        <p:txBody>
          <a:bodyPr anchor="b"/>
          <a:lstStyle>
            <a:lvl1pPr marL="0" indent="0">
              <a:buNone/>
              <a:defRPr sz="2100"/>
            </a:lvl1pPr>
            <a:lvl2pPr marL="438746" indent="0">
              <a:buNone/>
              <a:defRPr sz="1800"/>
            </a:lvl2pPr>
            <a:lvl3pPr marL="877558" indent="0">
              <a:buNone/>
              <a:defRPr sz="1600"/>
            </a:lvl3pPr>
            <a:lvl4pPr marL="1316339" indent="0">
              <a:buNone/>
              <a:defRPr sz="1400"/>
            </a:lvl4pPr>
            <a:lvl5pPr marL="1755126" indent="0">
              <a:buNone/>
              <a:defRPr sz="1400"/>
            </a:lvl5pPr>
            <a:lvl6pPr marL="2193917" indent="0">
              <a:buNone/>
              <a:defRPr sz="1400"/>
            </a:lvl6pPr>
            <a:lvl7pPr marL="2632698" indent="0">
              <a:buNone/>
              <a:defRPr sz="1400"/>
            </a:lvl7pPr>
            <a:lvl8pPr marL="3071478" indent="0">
              <a:buNone/>
              <a:defRPr sz="1400"/>
            </a:lvl8pPr>
            <a:lvl9pPr marL="3510264" indent="0">
              <a:buNone/>
              <a:defRPr sz="1400"/>
            </a:lvl9pPr>
          </a:lstStyle>
          <a:p>
            <a:pPr lvl="0"/>
            <a:r>
              <a:rPr lang="en-US"/>
              <a:t>Click to edit Master text styles</a:t>
            </a:r>
          </a:p>
        </p:txBody>
      </p:sp>
    </p:spTree>
    <p:extLst>
      <p:ext uri="{BB962C8B-B14F-4D97-AF65-F5344CB8AC3E}">
        <p14:creationId xmlns:p14="http://schemas.microsoft.com/office/powerpoint/2010/main" val="32995960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596137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60"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38746" indent="0">
              <a:buNone/>
              <a:defRPr sz="2100" b="1"/>
            </a:lvl2pPr>
            <a:lvl3pPr marL="877558" indent="0">
              <a:buNone/>
              <a:defRPr sz="1800" b="1"/>
            </a:lvl3pPr>
            <a:lvl4pPr marL="1316339" indent="0">
              <a:buNone/>
              <a:defRPr sz="1600" b="1"/>
            </a:lvl4pPr>
            <a:lvl5pPr marL="1755126" indent="0">
              <a:buNone/>
              <a:defRPr sz="1600" b="1"/>
            </a:lvl5pPr>
            <a:lvl6pPr marL="2193917" indent="0">
              <a:buNone/>
              <a:defRPr sz="1600" b="1"/>
            </a:lvl6pPr>
            <a:lvl7pPr marL="2632698" indent="0">
              <a:buNone/>
              <a:defRPr sz="1600" b="1"/>
            </a:lvl7pPr>
            <a:lvl8pPr marL="3071478" indent="0">
              <a:buNone/>
              <a:defRPr sz="1600" b="1"/>
            </a:lvl8pPr>
            <a:lvl9pPr marL="351026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38746" indent="0">
              <a:buNone/>
              <a:defRPr sz="2100" b="1"/>
            </a:lvl2pPr>
            <a:lvl3pPr marL="877558" indent="0">
              <a:buNone/>
              <a:defRPr sz="1800" b="1"/>
            </a:lvl3pPr>
            <a:lvl4pPr marL="1316339" indent="0">
              <a:buNone/>
              <a:defRPr sz="1600" b="1"/>
            </a:lvl4pPr>
            <a:lvl5pPr marL="1755126" indent="0">
              <a:buNone/>
              <a:defRPr sz="1600" b="1"/>
            </a:lvl5pPr>
            <a:lvl6pPr marL="2193917" indent="0">
              <a:buNone/>
              <a:defRPr sz="1600" b="1"/>
            </a:lvl6pPr>
            <a:lvl7pPr marL="2632698" indent="0">
              <a:buNone/>
              <a:defRPr sz="1600" b="1"/>
            </a:lvl7pPr>
            <a:lvl8pPr marL="3071478" indent="0">
              <a:buNone/>
              <a:defRPr sz="1600" b="1"/>
            </a:lvl8pPr>
            <a:lvl9pPr marL="351026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08653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73" y="5292725"/>
            <a:ext cx="6416675" cy="6254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095773" y="676275"/>
            <a:ext cx="6416675" cy="4535488"/>
          </a:xfrm>
        </p:spPr>
        <p:txBody>
          <a:bodyPr/>
          <a:lstStyle>
            <a:lvl1pPr marL="0" indent="0">
              <a:buNone/>
              <a:defRPr sz="3200"/>
            </a:lvl1pPr>
            <a:lvl2pPr marL="438746" indent="0">
              <a:buNone/>
              <a:defRPr sz="2900"/>
            </a:lvl2pPr>
            <a:lvl3pPr marL="877558" indent="0">
              <a:buNone/>
              <a:defRPr sz="2400"/>
            </a:lvl3pPr>
            <a:lvl4pPr marL="1316339" indent="0">
              <a:buNone/>
              <a:defRPr sz="2100"/>
            </a:lvl4pPr>
            <a:lvl5pPr marL="1755126" indent="0">
              <a:buNone/>
              <a:defRPr sz="2100"/>
            </a:lvl5pPr>
            <a:lvl6pPr marL="2193917" indent="0">
              <a:buNone/>
              <a:defRPr sz="2100"/>
            </a:lvl6pPr>
            <a:lvl7pPr marL="2632698" indent="0">
              <a:buNone/>
              <a:defRPr sz="2100"/>
            </a:lvl7pPr>
            <a:lvl8pPr marL="3071478" indent="0">
              <a:buNone/>
              <a:defRPr sz="2100"/>
            </a:lvl8pPr>
            <a:lvl9pPr marL="3510264" indent="0">
              <a:buNone/>
              <a:defRPr sz="2100"/>
            </a:lvl9pPr>
          </a:lstStyle>
          <a:p>
            <a:pPr lvl="0"/>
            <a:endParaRPr lang="en-US" noProof="0"/>
          </a:p>
        </p:txBody>
      </p:sp>
      <p:sp>
        <p:nvSpPr>
          <p:cNvPr id="4" name="Text Placeholder 3"/>
          <p:cNvSpPr>
            <a:spLocks noGrp="1"/>
          </p:cNvSpPr>
          <p:nvPr>
            <p:ph type="body" sz="half" idx="2"/>
          </p:nvPr>
        </p:nvSpPr>
        <p:spPr>
          <a:xfrm>
            <a:off x="2095773" y="5918201"/>
            <a:ext cx="6416675" cy="887413"/>
          </a:xfrm>
        </p:spPr>
        <p:txBody>
          <a:bodyPr/>
          <a:lstStyle>
            <a:lvl1pPr marL="0" indent="0">
              <a:buNone/>
              <a:defRPr sz="1400"/>
            </a:lvl1pPr>
            <a:lvl2pPr marL="438746" indent="0">
              <a:buNone/>
              <a:defRPr sz="1300"/>
            </a:lvl2pPr>
            <a:lvl3pPr marL="877558" indent="0">
              <a:buNone/>
              <a:defRPr sz="1000"/>
            </a:lvl3pPr>
            <a:lvl4pPr marL="1316339" indent="0">
              <a:buNone/>
              <a:defRPr sz="900"/>
            </a:lvl4pPr>
            <a:lvl5pPr marL="1755126" indent="0">
              <a:buNone/>
              <a:defRPr sz="900"/>
            </a:lvl5pPr>
            <a:lvl6pPr marL="2193917" indent="0">
              <a:buNone/>
              <a:defRPr sz="900"/>
            </a:lvl6pPr>
            <a:lvl7pPr marL="2632698" indent="0">
              <a:buNone/>
              <a:defRPr sz="900"/>
            </a:lvl7pPr>
            <a:lvl8pPr marL="3071478" indent="0">
              <a:buNone/>
              <a:defRPr sz="900"/>
            </a:lvl8pPr>
            <a:lvl9pPr marL="3510264" indent="0">
              <a:buNone/>
              <a:defRPr sz="900"/>
            </a:lvl9pPr>
          </a:lstStyle>
          <a:p>
            <a:pPr lvl="0"/>
            <a:r>
              <a:rPr lang="en-US"/>
              <a:t>Click to edit Master text styles</a:t>
            </a:r>
          </a:p>
        </p:txBody>
      </p:sp>
    </p:spTree>
    <p:extLst>
      <p:ext uri="{BB962C8B-B14F-4D97-AF65-F5344CB8AC3E}">
        <p14:creationId xmlns:p14="http://schemas.microsoft.com/office/powerpoint/2010/main" val="8462429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0564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325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15400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1757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5" y="1600445"/>
            <a:ext cx="9696450" cy="5006975"/>
          </a:xfrm>
        </p:spPr>
        <p:txBody>
          <a:bodyPr/>
          <a:lstStyle>
            <a:lvl1pPr marL="375455" indent="-375455">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22272"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641424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11" y="4859584"/>
            <a:ext cx="909002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811" y="3205166"/>
            <a:ext cx="9090025" cy="1654175"/>
          </a:xfrm>
        </p:spPr>
        <p:txBody>
          <a:bodyPr anchor="b"/>
          <a:lstStyle>
            <a:lvl1pPr marL="0" indent="0">
              <a:buNone/>
              <a:defRPr sz="2100"/>
            </a:lvl1pPr>
            <a:lvl2pPr marL="439522" indent="0">
              <a:buNone/>
              <a:defRPr sz="1800"/>
            </a:lvl2pPr>
            <a:lvl3pPr marL="879104" indent="0">
              <a:buNone/>
              <a:defRPr sz="1600"/>
            </a:lvl3pPr>
            <a:lvl4pPr marL="1318664" indent="0">
              <a:buNone/>
              <a:defRPr sz="1400"/>
            </a:lvl4pPr>
            <a:lvl5pPr marL="1758226" indent="0">
              <a:buNone/>
              <a:defRPr sz="1400"/>
            </a:lvl5pPr>
            <a:lvl6pPr marL="2197795" indent="0">
              <a:buNone/>
              <a:defRPr sz="1400"/>
            </a:lvl6pPr>
            <a:lvl7pPr marL="2637349" indent="0">
              <a:buNone/>
              <a:defRPr sz="1400"/>
            </a:lvl7pPr>
            <a:lvl8pPr marL="3076906" indent="0">
              <a:buNone/>
              <a:defRPr sz="1400"/>
            </a:lvl8pPr>
            <a:lvl9pPr marL="3516462" indent="0">
              <a:buNone/>
              <a:defRPr sz="1400"/>
            </a:lvl9pPr>
          </a:lstStyle>
          <a:p>
            <a:pPr lvl="0"/>
            <a:r>
              <a:rPr lang="en-US"/>
              <a:t>Click to edit Master text styles</a:t>
            </a:r>
          </a:p>
        </p:txBody>
      </p:sp>
    </p:spTree>
    <p:extLst>
      <p:ext uri="{BB962C8B-B14F-4D97-AF65-F5344CB8AC3E}">
        <p14:creationId xmlns:p14="http://schemas.microsoft.com/office/powerpoint/2010/main" val="37577625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24312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48"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39522" indent="0">
              <a:buNone/>
              <a:defRPr sz="2100" b="1"/>
            </a:lvl2pPr>
            <a:lvl3pPr marL="879104" indent="0">
              <a:buNone/>
              <a:defRPr sz="1800" b="1"/>
            </a:lvl3pPr>
            <a:lvl4pPr marL="1318664" indent="0">
              <a:buNone/>
              <a:defRPr sz="1600" b="1"/>
            </a:lvl4pPr>
            <a:lvl5pPr marL="1758226" indent="0">
              <a:buNone/>
              <a:defRPr sz="1600" b="1"/>
            </a:lvl5pPr>
            <a:lvl6pPr marL="2197795" indent="0">
              <a:buNone/>
              <a:defRPr sz="1600" b="1"/>
            </a:lvl6pPr>
            <a:lvl7pPr marL="2637349" indent="0">
              <a:buNone/>
              <a:defRPr sz="1600" b="1"/>
            </a:lvl7pPr>
            <a:lvl8pPr marL="3076906" indent="0">
              <a:buNone/>
              <a:defRPr sz="1600" b="1"/>
            </a:lvl8pPr>
            <a:lvl9pPr marL="351646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39522" indent="0">
              <a:buNone/>
              <a:defRPr sz="2100" b="1"/>
            </a:lvl2pPr>
            <a:lvl3pPr marL="879104" indent="0">
              <a:buNone/>
              <a:defRPr sz="1800" b="1"/>
            </a:lvl3pPr>
            <a:lvl4pPr marL="1318664" indent="0">
              <a:buNone/>
              <a:defRPr sz="1600" b="1"/>
            </a:lvl4pPr>
            <a:lvl5pPr marL="1758226" indent="0">
              <a:buNone/>
              <a:defRPr sz="1600" b="1"/>
            </a:lvl5pPr>
            <a:lvl6pPr marL="2197795" indent="0">
              <a:buNone/>
              <a:defRPr sz="1600" b="1"/>
            </a:lvl6pPr>
            <a:lvl7pPr marL="2637349" indent="0">
              <a:buNone/>
              <a:defRPr sz="1600" b="1"/>
            </a:lvl7pPr>
            <a:lvl8pPr marL="3076906" indent="0">
              <a:buNone/>
              <a:defRPr sz="1600" b="1"/>
            </a:lvl8pPr>
            <a:lvl9pPr marL="351646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13831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61" y="5292725"/>
            <a:ext cx="6416675" cy="6254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095761" y="676275"/>
            <a:ext cx="6416675" cy="4535488"/>
          </a:xfrm>
        </p:spPr>
        <p:txBody>
          <a:bodyPr/>
          <a:lstStyle>
            <a:lvl1pPr marL="0" indent="0">
              <a:buNone/>
              <a:defRPr sz="3200"/>
            </a:lvl1pPr>
            <a:lvl2pPr marL="439522" indent="0">
              <a:buNone/>
              <a:defRPr sz="2900"/>
            </a:lvl2pPr>
            <a:lvl3pPr marL="879104" indent="0">
              <a:buNone/>
              <a:defRPr sz="2400"/>
            </a:lvl3pPr>
            <a:lvl4pPr marL="1318664" indent="0">
              <a:buNone/>
              <a:defRPr sz="2100"/>
            </a:lvl4pPr>
            <a:lvl5pPr marL="1758226" indent="0">
              <a:buNone/>
              <a:defRPr sz="2100"/>
            </a:lvl5pPr>
            <a:lvl6pPr marL="2197795" indent="0">
              <a:buNone/>
              <a:defRPr sz="2100"/>
            </a:lvl6pPr>
            <a:lvl7pPr marL="2637349" indent="0">
              <a:buNone/>
              <a:defRPr sz="2100"/>
            </a:lvl7pPr>
            <a:lvl8pPr marL="3076906" indent="0">
              <a:buNone/>
              <a:defRPr sz="2100"/>
            </a:lvl8pPr>
            <a:lvl9pPr marL="3516462" indent="0">
              <a:buNone/>
              <a:defRPr sz="2100"/>
            </a:lvl9pPr>
          </a:lstStyle>
          <a:p>
            <a:pPr lvl="0"/>
            <a:endParaRPr lang="en-US" noProof="0"/>
          </a:p>
        </p:txBody>
      </p:sp>
      <p:sp>
        <p:nvSpPr>
          <p:cNvPr id="4" name="Text Placeholder 3"/>
          <p:cNvSpPr>
            <a:spLocks noGrp="1"/>
          </p:cNvSpPr>
          <p:nvPr>
            <p:ph type="body" sz="half" idx="2"/>
          </p:nvPr>
        </p:nvSpPr>
        <p:spPr>
          <a:xfrm>
            <a:off x="2095761" y="5918201"/>
            <a:ext cx="6416675" cy="887413"/>
          </a:xfrm>
        </p:spPr>
        <p:txBody>
          <a:bodyPr/>
          <a:lstStyle>
            <a:lvl1pPr marL="0" indent="0">
              <a:buNone/>
              <a:defRPr sz="1400"/>
            </a:lvl1pPr>
            <a:lvl2pPr marL="439522" indent="0">
              <a:buNone/>
              <a:defRPr sz="1300"/>
            </a:lvl2pPr>
            <a:lvl3pPr marL="879104" indent="0">
              <a:buNone/>
              <a:defRPr sz="1000"/>
            </a:lvl3pPr>
            <a:lvl4pPr marL="1318664" indent="0">
              <a:buNone/>
              <a:defRPr sz="900"/>
            </a:lvl4pPr>
            <a:lvl5pPr marL="1758226" indent="0">
              <a:buNone/>
              <a:defRPr sz="900"/>
            </a:lvl5pPr>
            <a:lvl6pPr marL="2197795" indent="0">
              <a:buNone/>
              <a:defRPr sz="900"/>
            </a:lvl6pPr>
            <a:lvl7pPr marL="2637349" indent="0">
              <a:buNone/>
              <a:defRPr sz="900"/>
            </a:lvl7pPr>
            <a:lvl8pPr marL="3076906" indent="0">
              <a:buNone/>
              <a:defRPr sz="900"/>
            </a:lvl8pPr>
            <a:lvl9pPr marL="3516462" indent="0">
              <a:buNone/>
              <a:defRPr sz="900"/>
            </a:lvl9pPr>
          </a:lstStyle>
          <a:p>
            <a:pPr lvl="0"/>
            <a:r>
              <a:rPr lang="en-US"/>
              <a:t>Click to edit Master text styles</a:t>
            </a:r>
          </a:p>
        </p:txBody>
      </p:sp>
    </p:spTree>
    <p:extLst>
      <p:ext uri="{BB962C8B-B14F-4D97-AF65-F5344CB8AC3E}">
        <p14:creationId xmlns:p14="http://schemas.microsoft.com/office/powerpoint/2010/main" val="2607023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39206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5367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2042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5" y="1600444"/>
            <a:ext cx="9696450" cy="5006975"/>
          </a:xfrm>
        </p:spPr>
        <p:txBody>
          <a:bodyPr/>
          <a:lstStyle>
            <a:lvl1pPr marL="375521" indent="-375521">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2262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22143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4578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10" y="4859583"/>
            <a:ext cx="909002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810" y="3205166"/>
            <a:ext cx="9090025" cy="1654175"/>
          </a:xfrm>
        </p:spPr>
        <p:txBody>
          <a:bodyPr anchor="b"/>
          <a:lstStyle>
            <a:lvl1pPr marL="0" indent="0">
              <a:buNone/>
              <a:defRPr sz="2100"/>
            </a:lvl1pPr>
            <a:lvl2pPr marL="439600" indent="0">
              <a:buNone/>
              <a:defRPr sz="1800"/>
            </a:lvl2pPr>
            <a:lvl3pPr marL="879260" indent="0">
              <a:buNone/>
              <a:defRPr sz="1600"/>
            </a:lvl3pPr>
            <a:lvl4pPr marL="1318897" indent="0">
              <a:buNone/>
              <a:defRPr sz="1400"/>
            </a:lvl4pPr>
            <a:lvl5pPr marL="1758536" indent="0">
              <a:buNone/>
              <a:defRPr sz="1400"/>
            </a:lvl5pPr>
            <a:lvl6pPr marL="2198183" indent="0">
              <a:buNone/>
              <a:defRPr sz="1400"/>
            </a:lvl6pPr>
            <a:lvl7pPr marL="2637814" indent="0">
              <a:buNone/>
              <a:defRPr sz="1400"/>
            </a:lvl7pPr>
            <a:lvl8pPr marL="3077449" indent="0">
              <a:buNone/>
              <a:defRPr sz="1400"/>
            </a:lvl8pPr>
            <a:lvl9pPr marL="3517083" indent="0">
              <a:buNone/>
              <a:defRPr sz="1400"/>
            </a:lvl9pPr>
          </a:lstStyle>
          <a:p>
            <a:pPr lvl="0"/>
            <a:r>
              <a:rPr lang="en-US"/>
              <a:t>Click to edit Master text styles</a:t>
            </a:r>
          </a:p>
        </p:txBody>
      </p:sp>
    </p:spTree>
    <p:extLst>
      <p:ext uri="{BB962C8B-B14F-4D97-AF65-F5344CB8AC3E}">
        <p14:creationId xmlns:p14="http://schemas.microsoft.com/office/powerpoint/2010/main" val="35589250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7529"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441952" y="1522413"/>
            <a:ext cx="4772024" cy="5084762"/>
          </a:xfrm>
        </p:spPr>
        <p:txBody>
          <a:bodyPr/>
          <a:lstStyle>
            <a:lvl1pPr>
              <a:defRPr sz="24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193666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47" y="303219"/>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39600" indent="0">
              <a:buNone/>
              <a:defRPr sz="2100" b="1"/>
            </a:lvl2pPr>
            <a:lvl3pPr marL="879260" indent="0">
              <a:buNone/>
              <a:defRPr sz="1800" b="1"/>
            </a:lvl3pPr>
            <a:lvl4pPr marL="1318897" indent="0">
              <a:buNone/>
              <a:defRPr sz="1600" b="1"/>
            </a:lvl4pPr>
            <a:lvl5pPr marL="1758536" indent="0">
              <a:buNone/>
              <a:defRPr sz="1600" b="1"/>
            </a:lvl5pPr>
            <a:lvl6pPr marL="2198183" indent="0">
              <a:buNone/>
              <a:defRPr sz="1600" b="1"/>
            </a:lvl6pPr>
            <a:lvl7pPr marL="2637814" indent="0">
              <a:buNone/>
              <a:defRPr sz="1600" b="1"/>
            </a:lvl7pPr>
            <a:lvl8pPr marL="3077449" indent="0">
              <a:buNone/>
              <a:defRPr sz="1600" b="1"/>
            </a:lvl8pPr>
            <a:lvl9pPr marL="3517083"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39600" indent="0">
              <a:buNone/>
              <a:defRPr sz="2100" b="1"/>
            </a:lvl2pPr>
            <a:lvl3pPr marL="879260" indent="0">
              <a:buNone/>
              <a:defRPr sz="1800" b="1"/>
            </a:lvl3pPr>
            <a:lvl4pPr marL="1318897" indent="0">
              <a:buNone/>
              <a:defRPr sz="1600" b="1"/>
            </a:lvl4pPr>
            <a:lvl5pPr marL="1758536" indent="0">
              <a:buNone/>
              <a:defRPr sz="1600" b="1"/>
            </a:lvl5pPr>
            <a:lvl6pPr marL="2198183" indent="0">
              <a:buNone/>
              <a:defRPr sz="1600" b="1"/>
            </a:lvl6pPr>
            <a:lvl7pPr marL="2637814" indent="0">
              <a:buNone/>
              <a:defRPr sz="1600" b="1"/>
            </a:lvl7pPr>
            <a:lvl8pPr marL="3077449" indent="0">
              <a:buNone/>
              <a:defRPr sz="1600" b="1"/>
            </a:lvl8pPr>
            <a:lvl9pPr marL="35170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655966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760" y="5292725"/>
            <a:ext cx="6416675" cy="6254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095760" y="676275"/>
            <a:ext cx="6416675" cy="4535488"/>
          </a:xfrm>
        </p:spPr>
        <p:txBody>
          <a:bodyPr/>
          <a:lstStyle>
            <a:lvl1pPr marL="0" indent="0">
              <a:buNone/>
              <a:defRPr sz="3200"/>
            </a:lvl1pPr>
            <a:lvl2pPr marL="439600" indent="0">
              <a:buNone/>
              <a:defRPr sz="2900"/>
            </a:lvl2pPr>
            <a:lvl3pPr marL="879260" indent="0">
              <a:buNone/>
              <a:defRPr sz="2400"/>
            </a:lvl3pPr>
            <a:lvl4pPr marL="1318897" indent="0">
              <a:buNone/>
              <a:defRPr sz="2100"/>
            </a:lvl4pPr>
            <a:lvl5pPr marL="1758536" indent="0">
              <a:buNone/>
              <a:defRPr sz="2100"/>
            </a:lvl5pPr>
            <a:lvl6pPr marL="2198183" indent="0">
              <a:buNone/>
              <a:defRPr sz="2100"/>
            </a:lvl6pPr>
            <a:lvl7pPr marL="2637814" indent="0">
              <a:buNone/>
              <a:defRPr sz="2100"/>
            </a:lvl7pPr>
            <a:lvl8pPr marL="3077449" indent="0">
              <a:buNone/>
              <a:defRPr sz="2100"/>
            </a:lvl8pPr>
            <a:lvl9pPr marL="3517083" indent="0">
              <a:buNone/>
              <a:defRPr sz="2100"/>
            </a:lvl9pPr>
          </a:lstStyle>
          <a:p>
            <a:pPr lvl="0"/>
            <a:endParaRPr lang="en-US" noProof="0"/>
          </a:p>
        </p:txBody>
      </p:sp>
      <p:sp>
        <p:nvSpPr>
          <p:cNvPr id="4" name="Text Placeholder 3"/>
          <p:cNvSpPr>
            <a:spLocks noGrp="1"/>
          </p:cNvSpPr>
          <p:nvPr>
            <p:ph type="body" sz="half" idx="2"/>
          </p:nvPr>
        </p:nvSpPr>
        <p:spPr>
          <a:xfrm>
            <a:off x="2095760" y="5918201"/>
            <a:ext cx="6416675" cy="887413"/>
          </a:xfrm>
        </p:spPr>
        <p:txBody>
          <a:bodyPr/>
          <a:lstStyle>
            <a:lvl1pPr marL="0" indent="0">
              <a:buNone/>
              <a:defRPr sz="1400"/>
            </a:lvl1pPr>
            <a:lvl2pPr marL="439600" indent="0">
              <a:buNone/>
              <a:defRPr sz="1300"/>
            </a:lvl2pPr>
            <a:lvl3pPr marL="879260" indent="0">
              <a:buNone/>
              <a:defRPr sz="1000"/>
            </a:lvl3pPr>
            <a:lvl4pPr marL="1318897" indent="0">
              <a:buNone/>
              <a:defRPr sz="900"/>
            </a:lvl4pPr>
            <a:lvl5pPr marL="1758536" indent="0">
              <a:buNone/>
              <a:defRPr sz="900"/>
            </a:lvl5pPr>
            <a:lvl6pPr marL="2198183" indent="0">
              <a:buNone/>
              <a:defRPr sz="900"/>
            </a:lvl6pPr>
            <a:lvl7pPr marL="2637814" indent="0">
              <a:buNone/>
              <a:defRPr sz="900"/>
            </a:lvl7pPr>
            <a:lvl8pPr marL="3077449" indent="0">
              <a:buNone/>
              <a:defRPr sz="900"/>
            </a:lvl8pPr>
            <a:lvl9pPr marL="3517083" indent="0">
              <a:buNone/>
              <a:defRPr sz="900"/>
            </a:lvl9pPr>
          </a:lstStyle>
          <a:p>
            <a:pPr lvl="0"/>
            <a:r>
              <a:rPr lang="en-US"/>
              <a:t>Click to edit Master text styles</a:t>
            </a:r>
          </a:p>
        </p:txBody>
      </p:sp>
    </p:spTree>
    <p:extLst>
      <p:ext uri="{BB962C8B-B14F-4D97-AF65-F5344CB8AC3E}">
        <p14:creationId xmlns:p14="http://schemas.microsoft.com/office/powerpoint/2010/main" val="22246993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14731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1"/>
            <a:ext cx="2673350" cy="66071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7867650" cy="66071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96876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3968784-E6BA-4CD6-A2AB-0F6C94421010}"/>
              </a:ext>
            </a:extLst>
          </p:cNvPr>
          <p:cNvSpPr>
            <a:spLocks noGrp="1"/>
          </p:cNvSpPr>
          <p:nvPr>
            <p:ph type="dt" sz="half" idx="10"/>
          </p:nvPr>
        </p:nvSpPr>
        <p:spPr>
          <a:xfrm>
            <a:off x="534988" y="7008813"/>
            <a:ext cx="2495550" cy="401637"/>
          </a:xfrm>
          <a:prstGeom prst="rect">
            <a:avLst/>
          </a:prstGeom>
        </p:spPr>
        <p:txBody>
          <a:bodyPr vert="horz" wrap="square" lIns="103959" tIns="51979" rIns="103959" bIns="51979" numCol="1" anchor="t" anchorCtr="0" compatLnSpc="1">
            <a:prstTxWarp prst="textNoShape">
              <a:avLst/>
            </a:prstTxWarp>
          </a:bodyPr>
          <a:lstStyle>
            <a:lvl1pPr defTabSz="517525" eaLnBrk="1" hangingPunct="1">
              <a:defRPr sz="2100" b="0">
                <a:solidFill>
                  <a:srgbClr val="000000"/>
                </a:solidFill>
              </a:defRPr>
            </a:lvl1pPr>
          </a:lstStyle>
          <a:p>
            <a:fld id="{299DD339-3EBF-47D1-A99E-EB678D3CAF0B}" type="datetimeFigureOut">
              <a:rPr lang="en-US" altLang="en-US"/>
              <a:pPr/>
              <a:t>7/22/2018</a:t>
            </a:fld>
            <a:endParaRPr lang="en-US" altLang="en-US"/>
          </a:p>
        </p:txBody>
      </p:sp>
      <p:sp>
        <p:nvSpPr>
          <p:cNvPr id="3" name="Footer Placeholder 2">
            <a:extLst>
              <a:ext uri="{FF2B5EF4-FFF2-40B4-BE49-F238E27FC236}">
                <a16:creationId xmlns="" xmlns:a16="http://schemas.microsoft.com/office/drawing/2014/main" id="{395596C4-5227-4454-9193-3A5B588929D1}"/>
              </a:ext>
            </a:extLst>
          </p:cNvPr>
          <p:cNvSpPr>
            <a:spLocks noGrp="1"/>
          </p:cNvSpPr>
          <p:nvPr>
            <p:ph type="ftr" sz="quarter" idx="11"/>
          </p:nvPr>
        </p:nvSpPr>
        <p:spPr>
          <a:xfrm>
            <a:off x="3652838" y="7008813"/>
            <a:ext cx="3387725" cy="401637"/>
          </a:xfrm>
          <a:prstGeom prst="rect">
            <a:avLst/>
          </a:prstGeom>
        </p:spPr>
        <p:txBody>
          <a:bodyPr vert="horz" wrap="square" lIns="103959" tIns="51979" rIns="103959" bIns="51979" numCol="1" anchor="t" anchorCtr="0" compatLnSpc="1">
            <a:prstTxWarp prst="textNoShape">
              <a:avLst/>
            </a:prstTxWarp>
          </a:bodyPr>
          <a:lstStyle>
            <a:lvl1pPr defTabSz="517525" eaLnBrk="1" hangingPunct="1">
              <a:defRPr sz="2100" b="0">
                <a:solidFill>
                  <a:srgbClr val="000000"/>
                </a:solidFill>
              </a:defRPr>
            </a:lvl1pPr>
          </a:lstStyle>
          <a:p>
            <a:endParaRPr lang="en-US" altLang="en-US"/>
          </a:p>
        </p:txBody>
      </p:sp>
      <p:sp>
        <p:nvSpPr>
          <p:cNvPr id="4" name="Slide Number Placeholder 3">
            <a:extLst>
              <a:ext uri="{FF2B5EF4-FFF2-40B4-BE49-F238E27FC236}">
                <a16:creationId xmlns="" xmlns:a16="http://schemas.microsoft.com/office/drawing/2014/main" id="{E9BB81F4-1E92-400F-A4DB-104AB16A11F7}"/>
              </a:ext>
            </a:extLst>
          </p:cNvPr>
          <p:cNvSpPr>
            <a:spLocks noGrp="1"/>
          </p:cNvSpPr>
          <p:nvPr>
            <p:ph type="sldNum" sz="quarter" idx="12"/>
          </p:nvPr>
        </p:nvSpPr>
        <p:spPr>
          <a:xfrm>
            <a:off x="7662863" y="7008813"/>
            <a:ext cx="2495550" cy="401637"/>
          </a:xfrm>
          <a:prstGeom prst="rect">
            <a:avLst/>
          </a:prstGeom>
        </p:spPr>
        <p:txBody>
          <a:bodyPr vert="horz" wrap="square" lIns="103959" tIns="51979" rIns="103959" bIns="51979" numCol="1" anchor="t" anchorCtr="0" compatLnSpc="1">
            <a:prstTxWarp prst="textNoShape">
              <a:avLst/>
            </a:prstTxWarp>
          </a:bodyPr>
          <a:lstStyle>
            <a:lvl1pPr defTabSz="517525" eaLnBrk="1" hangingPunct="1">
              <a:defRPr sz="2100" b="0">
                <a:solidFill>
                  <a:srgbClr val="000000"/>
                </a:solidFill>
              </a:defRPr>
            </a:lvl1pPr>
          </a:lstStyle>
          <a:p>
            <a:fld id="{B450D464-C900-44D7-81B2-2F2576ED9AFD}" type="slidenum">
              <a:rPr lang="en-US" altLang="en-US"/>
              <a:pPr/>
              <a:t>‹#›</a:t>
            </a:fld>
            <a:endParaRPr lang="en-US" altLang="en-US"/>
          </a:p>
        </p:txBody>
      </p:sp>
    </p:spTree>
    <p:extLst>
      <p:ext uri="{BB962C8B-B14F-4D97-AF65-F5344CB8AC3E}">
        <p14:creationId xmlns:p14="http://schemas.microsoft.com/office/powerpoint/2010/main" val="28985680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525" y="1522413"/>
            <a:ext cx="9696450" cy="5084762"/>
          </a:xfrm>
          <a:prstGeom prst="rect">
            <a:avLst/>
          </a:prstGeom>
        </p:spPr>
        <p:txBody>
          <a:bodyPr lIns="91120" tIns="45561" rIns="91120" bIns="4556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4980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9960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715500" cy="1365250"/>
          </a:xfrm>
        </p:spPr>
        <p:txBody>
          <a:bodyPr/>
          <a:lstStyle>
            <a:lvl1pPr algn="l">
              <a:defRPr sz="2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7525" y="1600452"/>
            <a:ext cx="9696450" cy="5006975"/>
          </a:xfrm>
        </p:spPr>
        <p:txBody>
          <a:bodyPr/>
          <a:lstStyle>
            <a:lvl1pPr marL="374991" indent="-374991">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marL="201977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5613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image" Target="../media/image1.wmf"/><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theme" Target="../theme/theme10.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10" Type="http://schemas.openxmlformats.org/officeDocument/2006/relationships/image" Target="../media/image1.wmf"/><Relationship Id="rId4" Type="http://schemas.openxmlformats.org/officeDocument/2006/relationships/slideLayout" Target="../slideLayouts/slideLayout101.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10" Type="http://schemas.openxmlformats.org/officeDocument/2006/relationships/image" Target="../media/image1.wmf"/><Relationship Id="rId4" Type="http://schemas.openxmlformats.org/officeDocument/2006/relationships/slideLayout" Target="../slideLayouts/slideLayout109.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15.xml"/><Relationship Id="rId1" Type="http://schemas.openxmlformats.org/officeDocument/2006/relationships/slideLayout" Target="../slideLayouts/slideLayout11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image" Target="../media/image1.wmf"/><Relationship Id="rId5" Type="http://schemas.openxmlformats.org/officeDocument/2006/relationships/slideLayout" Target="../slideLayouts/slideLayout120.xml"/><Relationship Id="rId10" Type="http://schemas.openxmlformats.org/officeDocument/2006/relationships/theme" Target="../theme/theme14.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5" Type="http://schemas.openxmlformats.org/officeDocument/2006/relationships/slideLayout" Target="../slideLayouts/slideLayout129.xml"/><Relationship Id="rId10" Type="http://schemas.openxmlformats.org/officeDocument/2006/relationships/image" Target="../media/image1.wmf"/><Relationship Id="rId4" Type="http://schemas.openxmlformats.org/officeDocument/2006/relationships/slideLayout" Target="../slideLayouts/slideLayout128.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10" Type="http://schemas.openxmlformats.org/officeDocument/2006/relationships/image" Target="../media/image1.wmf"/><Relationship Id="rId4" Type="http://schemas.openxmlformats.org/officeDocument/2006/relationships/slideLayout" Target="../slideLayouts/slideLayout136.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image" Target="../media/image2.wmf"/><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image" Target="../media/image1.wmf"/><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theme" Target="../theme/theme18.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7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image" Target="../media/image1.wmf"/><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theme" Target="../theme/theme19.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wmf"/></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theme" Target="../theme/theme20.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image" Target="../media/image1.wmf"/></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93.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image" Target="../media/image1.wmf"/><Relationship Id="rId5" Type="http://schemas.openxmlformats.org/officeDocument/2006/relationships/slideLayout" Target="../slideLayouts/slideLayout190.xml"/><Relationship Id="rId10" Type="http://schemas.openxmlformats.org/officeDocument/2006/relationships/theme" Target="../theme/theme21.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image" Target="../media/image1.wmf"/><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theme" Target="../theme/theme22.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23.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image" Target="../media/image1.wmf"/></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image" Target="../media/image11.pn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image" Target="../media/image10.png"/><Relationship Id="rId2" Type="http://schemas.openxmlformats.org/officeDocument/2006/relationships/slideLayout" Target="../slideLayouts/slideLayout218.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image" Target="../media/image8.png"/><Relationship Id="rId10" Type="http://schemas.openxmlformats.org/officeDocument/2006/relationships/slideLayout" Target="../slideLayouts/slideLayout226.xml"/><Relationship Id="rId19" Type="http://schemas.openxmlformats.org/officeDocument/2006/relationships/image" Target="../media/image12.png"/><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37.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heme" Target="../theme/theme25.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48.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image" Target="../media/image1.wmf"/><Relationship Id="rId5" Type="http://schemas.openxmlformats.org/officeDocument/2006/relationships/slideLayout" Target="../slideLayouts/slideLayout245.xml"/><Relationship Id="rId10" Type="http://schemas.openxmlformats.org/officeDocument/2006/relationships/theme" Target="../theme/theme26.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w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image" Target="../media/image1.wmf"/><Relationship Id="rId4" Type="http://schemas.openxmlformats.org/officeDocument/2006/relationships/slideLayout" Target="../slideLayouts/slideLayout4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image" Target="../media/image1.wmf"/><Relationship Id="rId4" Type="http://schemas.openxmlformats.org/officeDocument/2006/relationships/slideLayout" Target="../slideLayouts/slideLayout6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10" Type="http://schemas.openxmlformats.org/officeDocument/2006/relationships/image" Target="../media/image1.wmf"/><Relationship Id="rId4" Type="http://schemas.openxmlformats.org/officeDocument/2006/relationships/slideLayout" Target="../slideLayouts/slideLayout75.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10" Type="http://schemas.openxmlformats.org/officeDocument/2006/relationships/image" Target="../media/image1.wmf"/><Relationship Id="rId4" Type="http://schemas.openxmlformats.org/officeDocument/2006/relationships/slideLayout" Target="../slideLayouts/slideLayout83.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1027"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1028"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90432" tIns="45217" rIns="90432" bIns="45217"/>
          <a:lstStyle/>
          <a:p>
            <a:endParaRPr lang="en-US"/>
          </a:p>
        </p:txBody>
      </p:sp>
      <p:sp>
        <p:nvSpPr>
          <p:cNvPr id="1029" name="Rectangle 12">
            <a:extLst>
              <a:ext uri="{FF2B5EF4-FFF2-40B4-BE49-F238E27FC236}">
                <a16:creationId xmlns="" xmlns:a16="http://schemas.microsoft.com/office/drawing/2014/main" id="{821EE404-C365-47CB-8597-CF665568C5AA}"/>
              </a:ext>
            </a:extLst>
          </p:cNvPr>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32" tIns="45217" rIns="90432" bIns="45217" anchor="ctr"/>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a:p>
        </p:txBody>
      </p:sp>
      <p:sp>
        <p:nvSpPr>
          <p:cNvPr id="1030" name="Rectangle 14">
            <a:extLst>
              <a:ext uri="{FF2B5EF4-FFF2-40B4-BE49-F238E27FC236}">
                <a16:creationId xmlns="" xmlns:a16="http://schemas.microsoft.com/office/drawing/2014/main" id="{1AA5CD25-FA09-4758-9C4F-854AD7764298}"/>
              </a:ext>
            </a:extLst>
          </p:cNvPr>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35050">
              <a:defRPr sz="3900" b="1">
                <a:solidFill>
                  <a:srgbClr val="000066"/>
                </a:solidFill>
                <a:latin typeface="Arial" pitchFamily="34" charset="0"/>
                <a:cs typeface="Arial" pitchFamily="34" charset="0"/>
              </a:defRPr>
            </a:lvl1pPr>
            <a:lvl2pPr marL="742950" indent="-285750" defTabSz="1035050">
              <a:defRPr sz="3900" b="1">
                <a:solidFill>
                  <a:srgbClr val="000066"/>
                </a:solidFill>
                <a:latin typeface="Arial" pitchFamily="34" charset="0"/>
                <a:cs typeface="Arial" pitchFamily="34" charset="0"/>
              </a:defRPr>
            </a:lvl2pPr>
            <a:lvl3pPr marL="1143000" indent="-228600" defTabSz="1035050">
              <a:defRPr sz="3900" b="1">
                <a:solidFill>
                  <a:srgbClr val="000066"/>
                </a:solidFill>
                <a:latin typeface="Arial" pitchFamily="34" charset="0"/>
                <a:cs typeface="Arial" pitchFamily="34" charset="0"/>
              </a:defRPr>
            </a:lvl3pPr>
            <a:lvl4pPr marL="1600200" indent="-228600" defTabSz="1035050">
              <a:defRPr sz="3900" b="1">
                <a:solidFill>
                  <a:srgbClr val="000066"/>
                </a:solidFill>
                <a:latin typeface="Arial" pitchFamily="34" charset="0"/>
                <a:cs typeface="Arial" pitchFamily="34" charset="0"/>
              </a:defRPr>
            </a:lvl4pPr>
            <a:lvl5pPr marL="2057400" indent="-228600" defTabSz="1035050">
              <a:defRPr sz="3900" b="1">
                <a:solidFill>
                  <a:srgbClr val="000066"/>
                </a:solidFill>
                <a:latin typeface="Arial" pitchFamily="34" charset="0"/>
                <a:cs typeface="Arial" pitchFamily="34" charset="0"/>
              </a:defRPr>
            </a:lvl5pPr>
            <a:lvl6pPr marL="2514600" indent="-228600" defTabSz="103505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3505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3505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35050"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688CCD94-FC4A-4F2C-9258-3EBCDB11F8CD}" type="slidenum">
              <a:rPr lang="ar-SA" altLang="fr-FR" sz="1700">
                <a:solidFill>
                  <a:srgbClr val="72BBE8"/>
                </a:solidFill>
                <a:latin typeface="Arial Narrow" pitchFamily="34" charset="0"/>
              </a:rPr>
              <a:pPr algn="r" eaLnBrk="1" hangingPunct="1"/>
              <a:t>‹#›</a:t>
            </a:fld>
            <a:r>
              <a:rPr lang="en-US" altLang="fr-FR" sz="1700">
                <a:solidFill>
                  <a:srgbClr val="72BBE8"/>
                </a:solidFill>
                <a:latin typeface="Arial Narrow" pitchFamily="34" charset="0"/>
              </a:rPr>
              <a:t> </a:t>
            </a:r>
            <a:r>
              <a:rPr lang="en-US" altLang="fr-FR" sz="2400" baseline="14000">
                <a:solidFill>
                  <a:schemeClr val="bg1"/>
                </a:solidFill>
                <a:latin typeface="Arial Narrow" pitchFamily="34" charset="0"/>
              </a:rPr>
              <a:t>|</a:t>
            </a:r>
          </a:p>
        </p:txBody>
      </p:sp>
      <p:pic>
        <p:nvPicPr>
          <p:cNvPr id="1031" name="Picture 17" descr="WHO-EN-white-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03" r:id="rId1"/>
    <p:sldLayoutId id="2147491836" r:id="rId2"/>
    <p:sldLayoutId id="2147491837" r:id="rId3"/>
    <p:sldLayoutId id="2147491838" r:id="rId4"/>
    <p:sldLayoutId id="2147491839" r:id="rId5"/>
    <p:sldLayoutId id="2147491840" r:id="rId6"/>
    <p:sldLayoutId id="2147491841" r:id="rId7"/>
    <p:sldLayoutId id="2147491842" r:id="rId8"/>
  </p:sldLayoutIdLst>
  <p:txStyles>
    <p:titleStyle>
      <a:lvl1pPr algn="l" defTabSz="1023938"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102393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102393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102393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102393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52114" algn="ctr" defTabSz="1031457" rtl="0" fontAlgn="base">
        <a:spcBef>
          <a:spcPct val="0"/>
        </a:spcBef>
        <a:spcAft>
          <a:spcPct val="0"/>
        </a:spcAft>
        <a:defRPr sz="4000" b="1">
          <a:solidFill>
            <a:srgbClr val="000066"/>
          </a:solidFill>
          <a:latin typeface="Arial" charset="0"/>
          <a:cs typeface="Arial" charset="0"/>
        </a:defRPr>
      </a:lvl6pPr>
      <a:lvl7pPr marL="904277" algn="ctr" defTabSz="1031457" rtl="0" fontAlgn="base">
        <a:spcBef>
          <a:spcPct val="0"/>
        </a:spcBef>
        <a:spcAft>
          <a:spcPct val="0"/>
        </a:spcAft>
        <a:defRPr sz="4000" b="1">
          <a:solidFill>
            <a:srgbClr val="000066"/>
          </a:solidFill>
          <a:latin typeface="Arial" charset="0"/>
          <a:cs typeface="Arial" charset="0"/>
        </a:defRPr>
      </a:lvl7pPr>
      <a:lvl8pPr marL="1356434" algn="ctr" defTabSz="1031457" rtl="0" fontAlgn="base">
        <a:spcBef>
          <a:spcPct val="0"/>
        </a:spcBef>
        <a:spcAft>
          <a:spcPct val="0"/>
        </a:spcAft>
        <a:defRPr sz="4000" b="1">
          <a:solidFill>
            <a:srgbClr val="000066"/>
          </a:solidFill>
          <a:latin typeface="Arial" charset="0"/>
          <a:cs typeface="Arial" charset="0"/>
        </a:defRPr>
      </a:lvl8pPr>
      <a:lvl9pPr marL="1808581" algn="ctr" defTabSz="1031457" rtl="0" fontAlgn="base">
        <a:spcBef>
          <a:spcPct val="0"/>
        </a:spcBef>
        <a:spcAft>
          <a:spcPct val="0"/>
        </a:spcAft>
        <a:defRPr sz="4000" b="1">
          <a:solidFill>
            <a:srgbClr val="000066"/>
          </a:solidFill>
          <a:latin typeface="Arial" charset="0"/>
          <a:cs typeface="Arial" charset="0"/>
        </a:defRPr>
      </a:lvl9pPr>
    </p:titleStyle>
    <p:bodyStyle>
      <a:lvl1pPr marL="381000" indent="-381000" algn="l" defTabSz="1023938"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904875" indent="-312738" algn="l" defTabSz="1023938"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412875" indent="-298450" algn="l" defTabSz="102393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74838" indent="-249238" algn="l" defTabSz="102393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236788" indent="-155575" algn="r" defTabSz="1023938" rtl="1" eaLnBrk="0" fontAlgn="base" hangingPunct="0">
        <a:spcBef>
          <a:spcPct val="20000"/>
        </a:spcBef>
        <a:spcAft>
          <a:spcPct val="0"/>
        </a:spcAft>
        <a:buChar char="»"/>
        <a:defRPr sz="2300">
          <a:solidFill>
            <a:srgbClr val="000066"/>
          </a:solidFill>
          <a:latin typeface="+mn-lt"/>
          <a:cs typeface="+mn-cs"/>
        </a:defRPr>
      </a:lvl5pPr>
      <a:lvl6pPr marL="2695603" indent="-163279" algn="r" defTabSz="1031457" rtl="1" fontAlgn="base">
        <a:spcBef>
          <a:spcPct val="20000"/>
        </a:spcBef>
        <a:spcAft>
          <a:spcPct val="0"/>
        </a:spcAft>
        <a:buChar char="»"/>
        <a:defRPr sz="2300">
          <a:solidFill>
            <a:srgbClr val="000066"/>
          </a:solidFill>
          <a:latin typeface="+mn-lt"/>
          <a:cs typeface="+mn-cs"/>
        </a:defRPr>
      </a:lvl6pPr>
      <a:lvl7pPr marL="3147750" indent="-163279" algn="r" defTabSz="1031457" rtl="1" fontAlgn="base">
        <a:spcBef>
          <a:spcPct val="20000"/>
        </a:spcBef>
        <a:spcAft>
          <a:spcPct val="0"/>
        </a:spcAft>
        <a:buChar char="»"/>
        <a:defRPr sz="2300">
          <a:solidFill>
            <a:srgbClr val="000066"/>
          </a:solidFill>
          <a:latin typeface="+mn-lt"/>
          <a:cs typeface="+mn-cs"/>
        </a:defRPr>
      </a:lvl7pPr>
      <a:lvl8pPr marL="3599895" indent="-163279" algn="r" defTabSz="1031457" rtl="1" fontAlgn="base">
        <a:spcBef>
          <a:spcPct val="20000"/>
        </a:spcBef>
        <a:spcAft>
          <a:spcPct val="0"/>
        </a:spcAft>
        <a:buChar char="»"/>
        <a:defRPr sz="2300">
          <a:solidFill>
            <a:srgbClr val="000066"/>
          </a:solidFill>
          <a:latin typeface="+mn-lt"/>
          <a:cs typeface="+mn-cs"/>
        </a:defRPr>
      </a:lvl8pPr>
      <a:lvl9pPr marL="4052046" indent="-163279" algn="r" defTabSz="1031457"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4277" rtl="0" eaLnBrk="1" latinLnBrk="0" hangingPunct="1">
        <a:defRPr sz="1800" kern="1200">
          <a:solidFill>
            <a:schemeClr val="tx1"/>
          </a:solidFill>
          <a:latin typeface="+mn-lt"/>
          <a:ea typeface="+mn-ea"/>
          <a:cs typeface="+mn-cs"/>
        </a:defRPr>
      </a:lvl1pPr>
      <a:lvl2pPr marL="452114" algn="l" defTabSz="904277" rtl="0" eaLnBrk="1" latinLnBrk="0" hangingPunct="1">
        <a:defRPr sz="1800" kern="1200">
          <a:solidFill>
            <a:schemeClr val="tx1"/>
          </a:solidFill>
          <a:latin typeface="+mn-lt"/>
          <a:ea typeface="+mn-ea"/>
          <a:cs typeface="+mn-cs"/>
        </a:defRPr>
      </a:lvl2pPr>
      <a:lvl3pPr marL="904277" algn="l" defTabSz="904277" rtl="0" eaLnBrk="1" latinLnBrk="0" hangingPunct="1">
        <a:defRPr sz="1800" kern="1200">
          <a:solidFill>
            <a:schemeClr val="tx1"/>
          </a:solidFill>
          <a:latin typeface="+mn-lt"/>
          <a:ea typeface="+mn-ea"/>
          <a:cs typeface="+mn-cs"/>
        </a:defRPr>
      </a:lvl3pPr>
      <a:lvl4pPr marL="1356434" algn="l" defTabSz="904277" rtl="0" eaLnBrk="1" latinLnBrk="0" hangingPunct="1">
        <a:defRPr sz="1800" kern="1200">
          <a:solidFill>
            <a:schemeClr val="tx1"/>
          </a:solidFill>
          <a:latin typeface="+mn-lt"/>
          <a:ea typeface="+mn-ea"/>
          <a:cs typeface="+mn-cs"/>
        </a:defRPr>
      </a:lvl4pPr>
      <a:lvl5pPr marL="1808581" algn="l" defTabSz="904277" rtl="0" eaLnBrk="1" latinLnBrk="0" hangingPunct="1">
        <a:defRPr sz="1800" kern="1200">
          <a:solidFill>
            <a:schemeClr val="tx1"/>
          </a:solidFill>
          <a:latin typeface="+mn-lt"/>
          <a:ea typeface="+mn-ea"/>
          <a:cs typeface="+mn-cs"/>
        </a:defRPr>
      </a:lvl5pPr>
      <a:lvl6pPr marL="2260731" algn="l" defTabSz="904277" rtl="0" eaLnBrk="1" latinLnBrk="0" hangingPunct="1">
        <a:defRPr sz="1800" kern="1200">
          <a:solidFill>
            <a:schemeClr val="tx1"/>
          </a:solidFill>
          <a:latin typeface="+mn-lt"/>
          <a:ea typeface="+mn-ea"/>
          <a:cs typeface="+mn-cs"/>
        </a:defRPr>
      </a:lvl6pPr>
      <a:lvl7pPr marL="2712877" algn="l" defTabSz="904277" rtl="0" eaLnBrk="1" latinLnBrk="0" hangingPunct="1">
        <a:defRPr sz="1800" kern="1200">
          <a:solidFill>
            <a:schemeClr val="tx1"/>
          </a:solidFill>
          <a:latin typeface="+mn-lt"/>
          <a:ea typeface="+mn-ea"/>
          <a:cs typeface="+mn-cs"/>
        </a:defRPr>
      </a:lvl7pPr>
      <a:lvl8pPr marL="3165020" algn="l" defTabSz="904277" rtl="0" eaLnBrk="1" latinLnBrk="0" hangingPunct="1">
        <a:defRPr sz="1800" kern="1200">
          <a:solidFill>
            <a:schemeClr val="tx1"/>
          </a:solidFill>
          <a:latin typeface="+mn-lt"/>
          <a:ea typeface="+mn-ea"/>
          <a:cs typeface="+mn-cs"/>
        </a:defRPr>
      </a:lvl8pPr>
      <a:lvl9pPr marL="3617165" algn="l" defTabSz="9042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10243"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10244"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7902" tIns="43950" rIns="87902" bIns="43950"/>
          <a:lstStyle/>
          <a:p>
            <a:endParaRPr lang="en-US"/>
          </a:p>
        </p:txBody>
      </p:sp>
      <p:sp>
        <p:nvSpPr>
          <p:cNvPr id="10245" name="Rectangle 12">
            <a:extLst>
              <a:ext uri="{FF2B5EF4-FFF2-40B4-BE49-F238E27FC236}">
                <a16:creationId xmlns="" xmlns:a16="http://schemas.microsoft.com/office/drawing/2014/main" id="{A535C55F-3082-4CB2-B07B-5522CB12A6A5}"/>
              </a:ext>
            </a:extLst>
          </p:cNvPr>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02" tIns="43950" rIns="87902" bIns="43950" anchor="ctr"/>
          <a:lstStyle>
            <a:lvl1pPr defTabSz="1038225">
              <a:defRPr sz="3900" b="1">
                <a:solidFill>
                  <a:srgbClr val="000066"/>
                </a:solidFill>
                <a:latin typeface="Arial" pitchFamily="34" charset="0"/>
                <a:cs typeface="Arial" pitchFamily="34" charset="0"/>
              </a:defRPr>
            </a:lvl1pPr>
            <a:lvl2pPr marL="742950" indent="-285750" defTabSz="1038225">
              <a:defRPr sz="3900" b="1">
                <a:solidFill>
                  <a:srgbClr val="000066"/>
                </a:solidFill>
                <a:latin typeface="Arial" pitchFamily="34" charset="0"/>
                <a:cs typeface="Arial" pitchFamily="34" charset="0"/>
              </a:defRPr>
            </a:lvl2pPr>
            <a:lvl3pPr marL="1143000" indent="-228600" defTabSz="1038225">
              <a:defRPr sz="3900" b="1">
                <a:solidFill>
                  <a:srgbClr val="000066"/>
                </a:solidFill>
                <a:latin typeface="Arial" pitchFamily="34" charset="0"/>
                <a:cs typeface="Arial" pitchFamily="34" charset="0"/>
              </a:defRPr>
            </a:lvl3pPr>
            <a:lvl4pPr marL="1600200" indent="-228600" defTabSz="1038225">
              <a:defRPr sz="3900" b="1">
                <a:solidFill>
                  <a:srgbClr val="000066"/>
                </a:solidFill>
                <a:latin typeface="Arial" pitchFamily="34" charset="0"/>
                <a:cs typeface="Arial" pitchFamily="34" charset="0"/>
              </a:defRPr>
            </a:lvl4pPr>
            <a:lvl5pPr marL="2057400" indent="-228600" defTabSz="1038225">
              <a:defRPr sz="3900" b="1">
                <a:solidFill>
                  <a:srgbClr val="000066"/>
                </a:solidFill>
                <a:latin typeface="Arial" pitchFamily="34" charset="0"/>
                <a:cs typeface="Arial" pitchFamily="34" charset="0"/>
              </a:defRPr>
            </a:lvl5pPr>
            <a:lvl6pPr marL="2514600" indent="-228600" defTabSz="1038225"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38225"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38225"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38225"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a:p>
        </p:txBody>
      </p:sp>
      <p:sp>
        <p:nvSpPr>
          <p:cNvPr id="10246" name="Rectangle 13">
            <a:extLst>
              <a:ext uri="{FF2B5EF4-FFF2-40B4-BE49-F238E27FC236}">
                <a16:creationId xmlns="" xmlns:a16="http://schemas.microsoft.com/office/drawing/2014/main" id="{12739472-58E3-4EB6-842D-9DE87FC06E64}"/>
              </a:ext>
            </a:extLst>
          </p:cNvPr>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96950">
              <a:defRPr sz="3900" b="1">
                <a:solidFill>
                  <a:srgbClr val="000066"/>
                </a:solidFill>
                <a:latin typeface="Arial" pitchFamily="34" charset="0"/>
                <a:cs typeface="Arial" pitchFamily="34" charset="0"/>
              </a:defRPr>
            </a:lvl1pPr>
            <a:lvl2pPr marL="742950" indent="-285750" defTabSz="996950">
              <a:defRPr sz="3900" b="1">
                <a:solidFill>
                  <a:srgbClr val="000066"/>
                </a:solidFill>
                <a:latin typeface="Arial" pitchFamily="34" charset="0"/>
                <a:cs typeface="Arial" pitchFamily="34" charset="0"/>
              </a:defRPr>
            </a:lvl2pPr>
            <a:lvl3pPr marL="1143000" indent="-228600" defTabSz="996950">
              <a:defRPr sz="3900" b="1">
                <a:solidFill>
                  <a:srgbClr val="000066"/>
                </a:solidFill>
                <a:latin typeface="Arial" pitchFamily="34" charset="0"/>
                <a:cs typeface="Arial" pitchFamily="34" charset="0"/>
              </a:defRPr>
            </a:lvl3pPr>
            <a:lvl4pPr marL="1600200" indent="-228600" defTabSz="996950">
              <a:defRPr sz="3900" b="1">
                <a:solidFill>
                  <a:srgbClr val="000066"/>
                </a:solidFill>
                <a:latin typeface="Arial" pitchFamily="34" charset="0"/>
                <a:cs typeface="Arial" pitchFamily="34" charset="0"/>
              </a:defRPr>
            </a:lvl4pPr>
            <a:lvl5pPr marL="2057400" indent="-228600" defTabSz="996950">
              <a:defRPr sz="3900" b="1">
                <a:solidFill>
                  <a:srgbClr val="000066"/>
                </a:solidFill>
                <a:latin typeface="Arial" pitchFamily="34" charset="0"/>
                <a:cs typeface="Arial" pitchFamily="34" charset="0"/>
              </a:defRPr>
            </a:lvl5pPr>
            <a:lvl6pPr marL="25146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fr-FR" altLang="fr-FR" sz="1600" b="0">
              <a:solidFill>
                <a:srgbClr val="96CCEE"/>
              </a:solidFill>
              <a:latin typeface="Calibri" pitchFamily="34" charset="0"/>
            </a:endParaRPr>
          </a:p>
        </p:txBody>
      </p:sp>
      <p:sp>
        <p:nvSpPr>
          <p:cNvPr id="11271" name="Rectangle 14">
            <a:extLst>
              <a:ext uri="{FF2B5EF4-FFF2-40B4-BE49-F238E27FC236}">
                <a16:creationId xmlns="" xmlns:a16="http://schemas.microsoft.com/office/drawing/2014/main" id="{2ED8DB52-9564-4D43-8E86-D854FC7781DF}"/>
              </a:ext>
            </a:extLst>
          </p:cNvPr>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1713">
              <a:defRPr sz="3900" b="1">
                <a:solidFill>
                  <a:srgbClr val="000066"/>
                </a:solidFill>
                <a:latin typeface="Arial" pitchFamily="34" charset="0"/>
                <a:cs typeface="Arial" pitchFamily="34" charset="0"/>
              </a:defRPr>
            </a:lvl1pPr>
            <a:lvl2pPr defTabSz="1001713">
              <a:defRPr sz="3900" b="1">
                <a:solidFill>
                  <a:srgbClr val="000066"/>
                </a:solidFill>
                <a:latin typeface="Arial" pitchFamily="34" charset="0"/>
                <a:cs typeface="Arial" pitchFamily="34" charset="0"/>
              </a:defRPr>
            </a:lvl2pPr>
            <a:lvl3pPr defTabSz="1001713">
              <a:defRPr sz="3900" b="1">
                <a:solidFill>
                  <a:srgbClr val="000066"/>
                </a:solidFill>
                <a:latin typeface="Arial" pitchFamily="34" charset="0"/>
                <a:cs typeface="Arial" pitchFamily="34" charset="0"/>
              </a:defRPr>
            </a:lvl3pPr>
            <a:lvl4pPr defTabSz="1001713">
              <a:defRPr sz="3900" b="1">
                <a:solidFill>
                  <a:srgbClr val="000066"/>
                </a:solidFill>
                <a:latin typeface="Arial" pitchFamily="34" charset="0"/>
                <a:cs typeface="Arial" pitchFamily="34" charset="0"/>
              </a:defRPr>
            </a:lvl4pPr>
            <a:lvl5pPr defTabSz="1001713">
              <a:defRPr sz="3900" b="1">
                <a:solidFill>
                  <a:srgbClr val="000066"/>
                </a:solidFill>
                <a:latin typeface="Arial" pitchFamily="34" charset="0"/>
                <a:cs typeface="Arial" pitchFamily="34" charset="0"/>
              </a:defRPr>
            </a:lvl5pPr>
            <a:lvl6pPr marL="2262188" indent="1588" defTabSz="1001713" eaLnBrk="0" fontAlgn="base" hangingPunct="0">
              <a:spcBef>
                <a:spcPct val="0"/>
              </a:spcBef>
              <a:spcAft>
                <a:spcPct val="0"/>
              </a:spcAft>
              <a:defRPr sz="3900" b="1">
                <a:solidFill>
                  <a:srgbClr val="000066"/>
                </a:solidFill>
                <a:latin typeface="Arial" pitchFamily="34" charset="0"/>
                <a:cs typeface="Arial" pitchFamily="34" charset="0"/>
              </a:defRPr>
            </a:lvl6pPr>
            <a:lvl7pPr marL="2719388" indent="1588" defTabSz="1001713" eaLnBrk="0" fontAlgn="base" hangingPunct="0">
              <a:spcBef>
                <a:spcPct val="0"/>
              </a:spcBef>
              <a:spcAft>
                <a:spcPct val="0"/>
              </a:spcAft>
              <a:defRPr sz="3900" b="1">
                <a:solidFill>
                  <a:srgbClr val="000066"/>
                </a:solidFill>
                <a:latin typeface="Arial" pitchFamily="34" charset="0"/>
                <a:cs typeface="Arial" pitchFamily="34" charset="0"/>
              </a:defRPr>
            </a:lvl7pPr>
            <a:lvl8pPr marL="3176588" indent="1588" defTabSz="1001713" eaLnBrk="0" fontAlgn="base" hangingPunct="0">
              <a:spcBef>
                <a:spcPct val="0"/>
              </a:spcBef>
              <a:spcAft>
                <a:spcPct val="0"/>
              </a:spcAft>
              <a:defRPr sz="3900" b="1">
                <a:solidFill>
                  <a:srgbClr val="000066"/>
                </a:solidFill>
                <a:latin typeface="Arial" pitchFamily="34" charset="0"/>
                <a:cs typeface="Arial" pitchFamily="34" charset="0"/>
              </a:defRPr>
            </a:lvl8pPr>
            <a:lvl9pPr marL="3633788" indent="1588" defTabSz="1001713"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CD71CE4E-B97A-420D-87E6-14F002879B9F}" type="slidenum">
              <a:rPr lang="ar-SA" altLang="fr-FR" sz="1700">
                <a:solidFill>
                  <a:srgbClr val="72BBE8"/>
                </a:solidFill>
                <a:latin typeface="Arial Narrow" pitchFamily="34" charset="0"/>
              </a:rPr>
              <a:pPr algn="r" eaLnBrk="1" hangingPunct="1"/>
              <a:t>‹#›</a:t>
            </a:fld>
            <a:r>
              <a:rPr lang="en-US" altLang="fr-FR" sz="1700">
                <a:solidFill>
                  <a:srgbClr val="72BBE8"/>
                </a:solidFill>
                <a:latin typeface="Arial Narrow" pitchFamily="34" charset="0"/>
              </a:rPr>
              <a:t> </a:t>
            </a:r>
            <a:r>
              <a:rPr lang="en-US" altLang="fr-FR" sz="2400" baseline="14000">
                <a:solidFill>
                  <a:srgbClr val="FFFFFF"/>
                </a:solidFill>
                <a:latin typeface="Arial Narrow" pitchFamily="34" charset="0"/>
              </a:rPr>
              <a:t>|</a:t>
            </a:r>
          </a:p>
        </p:txBody>
      </p:sp>
      <p:pic>
        <p:nvPicPr>
          <p:cNvPr id="10248" name="Picture 17" descr="WHO-EN-white-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14" r:id="rId1"/>
    <p:sldLayoutId id="2147491914" r:id="rId2"/>
    <p:sldLayoutId id="2147491915" r:id="rId3"/>
    <p:sldLayoutId id="2147491916" r:id="rId4"/>
    <p:sldLayoutId id="2147491917" r:id="rId5"/>
    <p:sldLayoutId id="2147491918" r:id="rId6"/>
    <p:sldLayoutId id="2147491919" r:id="rId7"/>
    <p:sldLayoutId id="2147491920" r:id="rId8"/>
    <p:sldLayoutId id="2147492015" r:id="rId9"/>
    <p:sldLayoutId id="2147491921" r:id="rId10"/>
  </p:sldLayoutIdLst>
  <p:txStyles>
    <p:titleStyle>
      <a:lvl1pPr algn="l" defTabSz="995363"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9953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9953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9953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9953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39600" algn="ctr" defTabSz="1002925" rtl="0" fontAlgn="base">
        <a:spcBef>
          <a:spcPct val="0"/>
        </a:spcBef>
        <a:spcAft>
          <a:spcPct val="0"/>
        </a:spcAft>
        <a:defRPr sz="4000" b="1">
          <a:solidFill>
            <a:srgbClr val="000066"/>
          </a:solidFill>
          <a:latin typeface="Arial" charset="0"/>
          <a:cs typeface="Arial" charset="0"/>
        </a:defRPr>
      </a:lvl6pPr>
      <a:lvl7pPr marL="879260" algn="ctr" defTabSz="1002925" rtl="0" fontAlgn="base">
        <a:spcBef>
          <a:spcPct val="0"/>
        </a:spcBef>
        <a:spcAft>
          <a:spcPct val="0"/>
        </a:spcAft>
        <a:defRPr sz="4000" b="1">
          <a:solidFill>
            <a:srgbClr val="000066"/>
          </a:solidFill>
          <a:latin typeface="Arial" charset="0"/>
          <a:cs typeface="Arial" charset="0"/>
        </a:defRPr>
      </a:lvl7pPr>
      <a:lvl8pPr marL="1318897" algn="ctr" defTabSz="1002925" rtl="0" fontAlgn="base">
        <a:spcBef>
          <a:spcPct val="0"/>
        </a:spcBef>
        <a:spcAft>
          <a:spcPct val="0"/>
        </a:spcAft>
        <a:defRPr sz="4000" b="1">
          <a:solidFill>
            <a:srgbClr val="000066"/>
          </a:solidFill>
          <a:latin typeface="Arial" charset="0"/>
          <a:cs typeface="Arial" charset="0"/>
        </a:defRPr>
      </a:lvl8pPr>
      <a:lvl9pPr marL="1758536" algn="ctr" defTabSz="1002925" rtl="0" fontAlgn="base">
        <a:spcBef>
          <a:spcPct val="0"/>
        </a:spcBef>
        <a:spcAft>
          <a:spcPct val="0"/>
        </a:spcAft>
        <a:defRPr sz="4000" b="1">
          <a:solidFill>
            <a:srgbClr val="000066"/>
          </a:solidFill>
          <a:latin typeface="Arial" charset="0"/>
          <a:cs typeface="Arial" charset="0"/>
        </a:defRPr>
      </a:lvl9pPr>
    </p:titleStyle>
    <p:bodyStyle>
      <a:lvl1pPr marL="369888" indent="-369888" algn="l" defTabSz="995363"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877888" indent="-304800" algn="l" defTabSz="995363"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374775" indent="-290513" algn="l" defTabSz="995363"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19275" indent="-241300" algn="l" defTabSz="995363"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174875" indent="-152400" algn="r" defTabSz="995363" rtl="1" eaLnBrk="0" fontAlgn="base" hangingPunct="0">
        <a:spcBef>
          <a:spcPct val="20000"/>
        </a:spcBef>
        <a:spcAft>
          <a:spcPct val="0"/>
        </a:spcAft>
        <a:buChar char="»"/>
        <a:defRPr sz="2300">
          <a:solidFill>
            <a:srgbClr val="000066"/>
          </a:solidFill>
          <a:latin typeface="+mn-lt"/>
          <a:cs typeface="+mn-cs"/>
        </a:defRPr>
      </a:lvl5pPr>
      <a:lvl6pPr marL="2621022" indent="-158755" algn="r" defTabSz="1002925" rtl="1" fontAlgn="base">
        <a:spcBef>
          <a:spcPct val="20000"/>
        </a:spcBef>
        <a:spcAft>
          <a:spcPct val="0"/>
        </a:spcAft>
        <a:buChar char="»"/>
        <a:defRPr sz="2300">
          <a:solidFill>
            <a:srgbClr val="000066"/>
          </a:solidFill>
          <a:latin typeface="+mn-lt"/>
          <a:cs typeface="+mn-cs"/>
        </a:defRPr>
      </a:lvl6pPr>
      <a:lvl7pPr marL="3060656" indent="-158755" algn="r" defTabSz="1002925" rtl="1" fontAlgn="base">
        <a:spcBef>
          <a:spcPct val="20000"/>
        </a:spcBef>
        <a:spcAft>
          <a:spcPct val="0"/>
        </a:spcAft>
        <a:buChar char="»"/>
        <a:defRPr sz="2300">
          <a:solidFill>
            <a:srgbClr val="000066"/>
          </a:solidFill>
          <a:latin typeface="+mn-lt"/>
          <a:cs typeface="+mn-cs"/>
        </a:defRPr>
      </a:lvl7pPr>
      <a:lvl8pPr marL="3500285" indent="-158755" algn="r" defTabSz="1002925" rtl="1" fontAlgn="base">
        <a:spcBef>
          <a:spcPct val="20000"/>
        </a:spcBef>
        <a:spcAft>
          <a:spcPct val="0"/>
        </a:spcAft>
        <a:buChar char="»"/>
        <a:defRPr sz="2300">
          <a:solidFill>
            <a:srgbClr val="000066"/>
          </a:solidFill>
          <a:latin typeface="+mn-lt"/>
          <a:cs typeface="+mn-cs"/>
        </a:defRPr>
      </a:lvl8pPr>
      <a:lvl9pPr marL="3939926" indent="-158755" algn="r" defTabSz="1002925"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879260" rtl="0" eaLnBrk="1" latinLnBrk="0" hangingPunct="1">
        <a:defRPr sz="1800" kern="1200">
          <a:solidFill>
            <a:schemeClr val="tx1"/>
          </a:solidFill>
          <a:latin typeface="+mn-lt"/>
          <a:ea typeface="+mn-ea"/>
          <a:cs typeface="+mn-cs"/>
        </a:defRPr>
      </a:lvl1pPr>
      <a:lvl2pPr marL="439600" algn="l" defTabSz="879260" rtl="0" eaLnBrk="1" latinLnBrk="0" hangingPunct="1">
        <a:defRPr sz="1800" kern="1200">
          <a:solidFill>
            <a:schemeClr val="tx1"/>
          </a:solidFill>
          <a:latin typeface="+mn-lt"/>
          <a:ea typeface="+mn-ea"/>
          <a:cs typeface="+mn-cs"/>
        </a:defRPr>
      </a:lvl2pPr>
      <a:lvl3pPr marL="879260" algn="l" defTabSz="879260" rtl="0" eaLnBrk="1" latinLnBrk="0" hangingPunct="1">
        <a:defRPr sz="1800" kern="1200">
          <a:solidFill>
            <a:schemeClr val="tx1"/>
          </a:solidFill>
          <a:latin typeface="+mn-lt"/>
          <a:ea typeface="+mn-ea"/>
          <a:cs typeface="+mn-cs"/>
        </a:defRPr>
      </a:lvl3pPr>
      <a:lvl4pPr marL="1318897" algn="l" defTabSz="879260" rtl="0" eaLnBrk="1" latinLnBrk="0" hangingPunct="1">
        <a:defRPr sz="1800" kern="1200">
          <a:solidFill>
            <a:schemeClr val="tx1"/>
          </a:solidFill>
          <a:latin typeface="+mn-lt"/>
          <a:ea typeface="+mn-ea"/>
          <a:cs typeface="+mn-cs"/>
        </a:defRPr>
      </a:lvl4pPr>
      <a:lvl5pPr marL="1758536" algn="l" defTabSz="879260" rtl="0" eaLnBrk="1" latinLnBrk="0" hangingPunct="1">
        <a:defRPr sz="1800" kern="1200">
          <a:solidFill>
            <a:schemeClr val="tx1"/>
          </a:solidFill>
          <a:latin typeface="+mn-lt"/>
          <a:ea typeface="+mn-ea"/>
          <a:cs typeface="+mn-cs"/>
        </a:defRPr>
      </a:lvl5pPr>
      <a:lvl6pPr marL="2198183" algn="l" defTabSz="879260" rtl="0" eaLnBrk="1" latinLnBrk="0" hangingPunct="1">
        <a:defRPr sz="1800" kern="1200">
          <a:solidFill>
            <a:schemeClr val="tx1"/>
          </a:solidFill>
          <a:latin typeface="+mn-lt"/>
          <a:ea typeface="+mn-ea"/>
          <a:cs typeface="+mn-cs"/>
        </a:defRPr>
      </a:lvl6pPr>
      <a:lvl7pPr marL="2637814" algn="l" defTabSz="879260" rtl="0" eaLnBrk="1" latinLnBrk="0" hangingPunct="1">
        <a:defRPr sz="1800" kern="1200">
          <a:solidFill>
            <a:schemeClr val="tx1"/>
          </a:solidFill>
          <a:latin typeface="+mn-lt"/>
          <a:ea typeface="+mn-ea"/>
          <a:cs typeface="+mn-cs"/>
        </a:defRPr>
      </a:lvl7pPr>
      <a:lvl8pPr marL="3077449" algn="l" defTabSz="879260" rtl="0" eaLnBrk="1" latinLnBrk="0" hangingPunct="1">
        <a:defRPr sz="1800" kern="1200">
          <a:solidFill>
            <a:schemeClr val="tx1"/>
          </a:solidFill>
          <a:latin typeface="+mn-lt"/>
          <a:ea typeface="+mn-ea"/>
          <a:cs typeface="+mn-cs"/>
        </a:defRPr>
      </a:lvl8pPr>
      <a:lvl9pPr marL="3517083" algn="l" defTabSz="87926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1267"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1268"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7777" tIns="43886" rIns="87777" bIns="43886"/>
          <a:lstStyle/>
          <a:p>
            <a:endParaRPr lang="en-US"/>
          </a:p>
        </p:txBody>
      </p:sp>
      <p:sp>
        <p:nvSpPr>
          <p:cNvPr id="11269" name="Rectangle 12">
            <a:extLst>
              <a:ext uri="{FF2B5EF4-FFF2-40B4-BE49-F238E27FC236}">
                <a16:creationId xmlns="" xmlns:a16="http://schemas.microsoft.com/office/drawing/2014/main" id="{0770D82E-B65F-49EF-A64B-0453F50DE9AC}"/>
              </a:ext>
            </a:extLst>
          </p:cNvPr>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777" tIns="43886" rIns="87777" bIns="43886" anchor="ctr"/>
          <a:lstStyle>
            <a:lvl1pPr defTabSz="1036638">
              <a:defRPr sz="3900" b="1">
                <a:solidFill>
                  <a:srgbClr val="000066"/>
                </a:solidFill>
                <a:latin typeface="Arial" pitchFamily="34" charset="0"/>
                <a:cs typeface="Arial" pitchFamily="34" charset="0"/>
              </a:defRPr>
            </a:lvl1pPr>
            <a:lvl2pPr marL="742950" indent="-285750" defTabSz="1036638">
              <a:defRPr sz="3900" b="1">
                <a:solidFill>
                  <a:srgbClr val="000066"/>
                </a:solidFill>
                <a:latin typeface="Arial" pitchFamily="34" charset="0"/>
                <a:cs typeface="Arial" pitchFamily="34" charset="0"/>
              </a:defRPr>
            </a:lvl2pPr>
            <a:lvl3pPr marL="1143000" indent="-228600" defTabSz="1036638">
              <a:defRPr sz="3900" b="1">
                <a:solidFill>
                  <a:srgbClr val="000066"/>
                </a:solidFill>
                <a:latin typeface="Arial" pitchFamily="34" charset="0"/>
                <a:cs typeface="Arial" pitchFamily="34" charset="0"/>
              </a:defRPr>
            </a:lvl3pPr>
            <a:lvl4pPr marL="1600200" indent="-228600" defTabSz="1036638">
              <a:defRPr sz="3900" b="1">
                <a:solidFill>
                  <a:srgbClr val="000066"/>
                </a:solidFill>
                <a:latin typeface="Arial" pitchFamily="34" charset="0"/>
                <a:cs typeface="Arial" pitchFamily="34" charset="0"/>
              </a:defRPr>
            </a:lvl4pPr>
            <a:lvl5pPr marL="2057400" indent="-228600" defTabSz="1036638">
              <a:defRPr sz="3900" b="1">
                <a:solidFill>
                  <a:srgbClr val="000066"/>
                </a:solidFill>
                <a:latin typeface="Arial" pitchFamily="34" charset="0"/>
                <a:cs typeface="Arial" pitchFamily="34" charset="0"/>
              </a:defRPr>
            </a:lvl5pPr>
            <a:lvl6pPr marL="25146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en-US"/>
          </a:p>
        </p:txBody>
      </p:sp>
      <p:sp>
        <p:nvSpPr>
          <p:cNvPr id="11270" name="Rectangle 13">
            <a:extLst>
              <a:ext uri="{FF2B5EF4-FFF2-40B4-BE49-F238E27FC236}">
                <a16:creationId xmlns="" xmlns:a16="http://schemas.microsoft.com/office/drawing/2014/main" id="{54897D96-7701-4348-967F-269184675BEC}"/>
              </a:ext>
            </a:extLst>
          </p:cNvPr>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96950">
              <a:defRPr sz="3900" b="1">
                <a:solidFill>
                  <a:srgbClr val="000066"/>
                </a:solidFill>
                <a:latin typeface="Arial" pitchFamily="34" charset="0"/>
                <a:cs typeface="Arial" pitchFamily="34" charset="0"/>
              </a:defRPr>
            </a:lvl1pPr>
            <a:lvl2pPr marL="742950" indent="-285750" defTabSz="996950">
              <a:defRPr sz="3900" b="1">
                <a:solidFill>
                  <a:srgbClr val="000066"/>
                </a:solidFill>
                <a:latin typeface="Arial" pitchFamily="34" charset="0"/>
                <a:cs typeface="Arial" pitchFamily="34" charset="0"/>
              </a:defRPr>
            </a:lvl2pPr>
            <a:lvl3pPr marL="1143000" indent="-228600" defTabSz="996950">
              <a:defRPr sz="3900" b="1">
                <a:solidFill>
                  <a:srgbClr val="000066"/>
                </a:solidFill>
                <a:latin typeface="Arial" pitchFamily="34" charset="0"/>
                <a:cs typeface="Arial" pitchFamily="34" charset="0"/>
              </a:defRPr>
            </a:lvl3pPr>
            <a:lvl4pPr marL="1600200" indent="-228600" defTabSz="996950">
              <a:defRPr sz="3900" b="1">
                <a:solidFill>
                  <a:srgbClr val="000066"/>
                </a:solidFill>
                <a:latin typeface="Arial" pitchFamily="34" charset="0"/>
                <a:cs typeface="Arial" pitchFamily="34" charset="0"/>
              </a:defRPr>
            </a:lvl4pPr>
            <a:lvl5pPr marL="2057400" indent="-228600" defTabSz="996950">
              <a:defRPr sz="3900" b="1">
                <a:solidFill>
                  <a:srgbClr val="000066"/>
                </a:solidFill>
                <a:latin typeface="Arial" pitchFamily="34" charset="0"/>
                <a:cs typeface="Arial" pitchFamily="34" charset="0"/>
              </a:defRPr>
            </a:lvl5pPr>
            <a:lvl6pPr marL="25146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en-US" altLang="en-US" sz="1600" b="0">
              <a:solidFill>
                <a:srgbClr val="96CCEE"/>
              </a:solidFill>
              <a:latin typeface="Calibri" pitchFamily="34" charset="0"/>
            </a:endParaRPr>
          </a:p>
        </p:txBody>
      </p:sp>
      <p:sp>
        <p:nvSpPr>
          <p:cNvPr id="11271" name="Rectangle 14">
            <a:extLst>
              <a:ext uri="{FF2B5EF4-FFF2-40B4-BE49-F238E27FC236}">
                <a16:creationId xmlns="" xmlns:a16="http://schemas.microsoft.com/office/drawing/2014/main" id="{34691F01-3F77-4EEE-9919-43B67718FC1B}"/>
              </a:ext>
            </a:extLst>
          </p:cNvPr>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96950">
              <a:defRPr sz="3900" b="1">
                <a:solidFill>
                  <a:srgbClr val="000066"/>
                </a:solidFill>
                <a:latin typeface="Arial" pitchFamily="34" charset="0"/>
                <a:cs typeface="Arial" pitchFamily="34" charset="0"/>
              </a:defRPr>
            </a:lvl1pPr>
            <a:lvl2pPr marL="742950" indent="-285750" defTabSz="996950">
              <a:defRPr sz="3900" b="1">
                <a:solidFill>
                  <a:srgbClr val="000066"/>
                </a:solidFill>
                <a:latin typeface="Arial" pitchFamily="34" charset="0"/>
                <a:cs typeface="Arial" pitchFamily="34" charset="0"/>
              </a:defRPr>
            </a:lvl2pPr>
            <a:lvl3pPr marL="1143000" indent="-228600" defTabSz="996950">
              <a:defRPr sz="3900" b="1">
                <a:solidFill>
                  <a:srgbClr val="000066"/>
                </a:solidFill>
                <a:latin typeface="Arial" pitchFamily="34" charset="0"/>
                <a:cs typeface="Arial" pitchFamily="34" charset="0"/>
              </a:defRPr>
            </a:lvl3pPr>
            <a:lvl4pPr marL="1600200" indent="-228600" defTabSz="996950">
              <a:defRPr sz="3900" b="1">
                <a:solidFill>
                  <a:srgbClr val="000066"/>
                </a:solidFill>
                <a:latin typeface="Arial" pitchFamily="34" charset="0"/>
                <a:cs typeface="Arial" pitchFamily="34" charset="0"/>
              </a:defRPr>
            </a:lvl4pPr>
            <a:lvl5pPr marL="2057400" indent="-228600" defTabSz="996950">
              <a:defRPr sz="3900" b="1">
                <a:solidFill>
                  <a:srgbClr val="000066"/>
                </a:solidFill>
                <a:latin typeface="Arial" pitchFamily="34" charset="0"/>
                <a:cs typeface="Arial" pitchFamily="34" charset="0"/>
              </a:defRPr>
            </a:lvl5pPr>
            <a:lvl6pPr marL="25146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76B47F48-6EEA-459A-B6FC-2E5EB5B88145}" type="slidenum">
              <a:rPr lang="ar-SA" altLang="en-US" sz="1700">
                <a:solidFill>
                  <a:srgbClr val="72BBE8"/>
                </a:solidFill>
                <a:latin typeface="Arial Narrow" pitchFamily="34" charset="0"/>
              </a:rPr>
              <a:pPr algn="r" eaLnBrk="1" hangingPunct="1"/>
              <a:t>‹#›</a:t>
            </a:fld>
            <a:r>
              <a:rPr lang="en-US" altLang="en-US" sz="1700">
                <a:solidFill>
                  <a:srgbClr val="72BBE8"/>
                </a:solidFill>
                <a:latin typeface="Arial Narrow" pitchFamily="34" charset="0"/>
              </a:rPr>
              <a:t> </a:t>
            </a:r>
            <a:r>
              <a:rPr lang="en-US" altLang="en-US" sz="2400" baseline="14000">
                <a:solidFill>
                  <a:srgbClr val="FFFFFF"/>
                </a:solidFill>
                <a:latin typeface="Arial Narrow" pitchFamily="34" charset="0"/>
              </a:rPr>
              <a:t>|</a:t>
            </a:r>
          </a:p>
        </p:txBody>
      </p:sp>
      <p:pic>
        <p:nvPicPr>
          <p:cNvPr id="11272" name="Picture 17" descr="WHO-EN-white-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16" r:id="rId1"/>
    <p:sldLayoutId id="2147491922" r:id="rId2"/>
    <p:sldLayoutId id="2147491923" r:id="rId3"/>
    <p:sldLayoutId id="2147491924" r:id="rId4"/>
    <p:sldLayoutId id="2147491925" r:id="rId5"/>
    <p:sldLayoutId id="2147491926" r:id="rId6"/>
    <p:sldLayoutId id="2147491927" r:id="rId7"/>
    <p:sldLayoutId id="2147491928" r:id="rId8"/>
  </p:sldLayoutIdLst>
  <p:txStyles>
    <p:titleStyle>
      <a:lvl1pPr algn="l" defTabSz="995363"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9953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9953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9953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9953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38979" algn="ctr" defTabSz="1001510" rtl="0" fontAlgn="base">
        <a:spcBef>
          <a:spcPct val="0"/>
        </a:spcBef>
        <a:spcAft>
          <a:spcPct val="0"/>
        </a:spcAft>
        <a:defRPr sz="4000" b="1">
          <a:solidFill>
            <a:srgbClr val="000066"/>
          </a:solidFill>
          <a:latin typeface="Arial" charset="0"/>
          <a:cs typeface="Arial" charset="0"/>
        </a:defRPr>
      </a:lvl6pPr>
      <a:lvl7pPr marL="878020" algn="ctr" defTabSz="1001510" rtl="0" fontAlgn="base">
        <a:spcBef>
          <a:spcPct val="0"/>
        </a:spcBef>
        <a:spcAft>
          <a:spcPct val="0"/>
        </a:spcAft>
        <a:defRPr sz="4000" b="1">
          <a:solidFill>
            <a:srgbClr val="000066"/>
          </a:solidFill>
          <a:latin typeface="Arial" charset="0"/>
          <a:cs typeface="Arial" charset="0"/>
        </a:defRPr>
      </a:lvl7pPr>
      <a:lvl8pPr marL="1317036" algn="ctr" defTabSz="1001510" rtl="0" fontAlgn="base">
        <a:spcBef>
          <a:spcPct val="0"/>
        </a:spcBef>
        <a:spcAft>
          <a:spcPct val="0"/>
        </a:spcAft>
        <a:defRPr sz="4000" b="1">
          <a:solidFill>
            <a:srgbClr val="000066"/>
          </a:solidFill>
          <a:latin typeface="Arial" charset="0"/>
          <a:cs typeface="Arial" charset="0"/>
        </a:defRPr>
      </a:lvl8pPr>
      <a:lvl9pPr marL="1756055" algn="ctr" defTabSz="1001510" rtl="0" fontAlgn="base">
        <a:spcBef>
          <a:spcPct val="0"/>
        </a:spcBef>
        <a:spcAft>
          <a:spcPct val="0"/>
        </a:spcAft>
        <a:defRPr sz="4000" b="1">
          <a:solidFill>
            <a:srgbClr val="000066"/>
          </a:solidFill>
          <a:latin typeface="Arial" charset="0"/>
          <a:cs typeface="Arial" charset="0"/>
        </a:defRPr>
      </a:lvl9pPr>
    </p:titleStyle>
    <p:bodyStyle>
      <a:lvl1pPr marL="369888" indent="-369888" algn="l" defTabSz="995363"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877888" indent="-304800" algn="l" defTabSz="995363"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373188" indent="-290513" algn="l" defTabSz="995363"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17688" indent="-241300" algn="l" defTabSz="995363"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171700" indent="-152400" algn="r" defTabSz="995363" rtl="1" eaLnBrk="0" fontAlgn="base" hangingPunct="0">
        <a:spcBef>
          <a:spcPct val="20000"/>
        </a:spcBef>
        <a:spcAft>
          <a:spcPct val="0"/>
        </a:spcAft>
        <a:buChar char="»"/>
        <a:defRPr sz="2300">
          <a:solidFill>
            <a:srgbClr val="000066"/>
          </a:solidFill>
          <a:latin typeface="+mn-lt"/>
          <a:cs typeface="+mn-cs"/>
        </a:defRPr>
      </a:lvl5pPr>
      <a:lvl6pPr marL="2617326" indent="-158532" algn="r" defTabSz="1001510" rtl="1" fontAlgn="base">
        <a:spcBef>
          <a:spcPct val="20000"/>
        </a:spcBef>
        <a:spcAft>
          <a:spcPct val="0"/>
        </a:spcAft>
        <a:buChar char="»"/>
        <a:defRPr sz="2300">
          <a:solidFill>
            <a:srgbClr val="000066"/>
          </a:solidFill>
          <a:latin typeface="+mn-lt"/>
          <a:cs typeface="+mn-cs"/>
        </a:defRPr>
      </a:lvl6pPr>
      <a:lvl7pPr marL="3056339" indent="-158532" algn="r" defTabSz="1001510" rtl="1" fontAlgn="base">
        <a:spcBef>
          <a:spcPct val="20000"/>
        </a:spcBef>
        <a:spcAft>
          <a:spcPct val="0"/>
        </a:spcAft>
        <a:buChar char="»"/>
        <a:defRPr sz="2300">
          <a:solidFill>
            <a:srgbClr val="000066"/>
          </a:solidFill>
          <a:latin typeface="+mn-lt"/>
          <a:cs typeface="+mn-cs"/>
        </a:defRPr>
      </a:lvl7pPr>
      <a:lvl8pPr marL="3495347" indent="-158532" algn="r" defTabSz="1001510" rtl="1" fontAlgn="base">
        <a:spcBef>
          <a:spcPct val="20000"/>
        </a:spcBef>
        <a:spcAft>
          <a:spcPct val="0"/>
        </a:spcAft>
        <a:buChar char="»"/>
        <a:defRPr sz="2300">
          <a:solidFill>
            <a:srgbClr val="000066"/>
          </a:solidFill>
          <a:latin typeface="+mn-lt"/>
          <a:cs typeface="+mn-cs"/>
        </a:defRPr>
      </a:lvl8pPr>
      <a:lvl9pPr marL="3934369" indent="-158532" algn="r" defTabSz="1001510"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878020" rtl="0" eaLnBrk="1" latinLnBrk="0" hangingPunct="1">
        <a:defRPr sz="1800" kern="1200">
          <a:solidFill>
            <a:schemeClr val="tx1"/>
          </a:solidFill>
          <a:latin typeface="+mn-lt"/>
          <a:ea typeface="+mn-ea"/>
          <a:cs typeface="+mn-cs"/>
        </a:defRPr>
      </a:lvl1pPr>
      <a:lvl2pPr marL="438979" algn="l" defTabSz="878020" rtl="0" eaLnBrk="1" latinLnBrk="0" hangingPunct="1">
        <a:defRPr sz="1800" kern="1200">
          <a:solidFill>
            <a:schemeClr val="tx1"/>
          </a:solidFill>
          <a:latin typeface="+mn-lt"/>
          <a:ea typeface="+mn-ea"/>
          <a:cs typeface="+mn-cs"/>
        </a:defRPr>
      </a:lvl2pPr>
      <a:lvl3pPr marL="878020" algn="l" defTabSz="878020" rtl="0" eaLnBrk="1" latinLnBrk="0" hangingPunct="1">
        <a:defRPr sz="1800" kern="1200">
          <a:solidFill>
            <a:schemeClr val="tx1"/>
          </a:solidFill>
          <a:latin typeface="+mn-lt"/>
          <a:ea typeface="+mn-ea"/>
          <a:cs typeface="+mn-cs"/>
        </a:defRPr>
      </a:lvl3pPr>
      <a:lvl4pPr marL="1317036" algn="l" defTabSz="878020" rtl="0" eaLnBrk="1" latinLnBrk="0" hangingPunct="1">
        <a:defRPr sz="1800" kern="1200">
          <a:solidFill>
            <a:schemeClr val="tx1"/>
          </a:solidFill>
          <a:latin typeface="+mn-lt"/>
          <a:ea typeface="+mn-ea"/>
          <a:cs typeface="+mn-cs"/>
        </a:defRPr>
      </a:lvl4pPr>
      <a:lvl5pPr marL="1756055" algn="l" defTabSz="878020" rtl="0" eaLnBrk="1" latinLnBrk="0" hangingPunct="1">
        <a:defRPr sz="1800" kern="1200">
          <a:solidFill>
            <a:schemeClr val="tx1"/>
          </a:solidFill>
          <a:latin typeface="+mn-lt"/>
          <a:ea typeface="+mn-ea"/>
          <a:cs typeface="+mn-cs"/>
        </a:defRPr>
      </a:lvl5pPr>
      <a:lvl6pPr marL="2195081" algn="l" defTabSz="878020" rtl="0" eaLnBrk="1" latinLnBrk="0" hangingPunct="1">
        <a:defRPr sz="1800" kern="1200">
          <a:solidFill>
            <a:schemeClr val="tx1"/>
          </a:solidFill>
          <a:latin typeface="+mn-lt"/>
          <a:ea typeface="+mn-ea"/>
          <a:cs typeface="+mn-cs"/>
        </a:defRPr>
      </a:lvl6pPr>
      <a:lvl7pPr marL="2634092" algn="l" defTabSz="878020" rtl="0" eaLnBrk="1" latinLnBrk="0" hangingPunct="1">
        <a:defRPr sz="1800" kern="1200">
          <a:solidFill>
            <a:schemeClr val="tx1"/>
          </a:solidFill>
          <a:latin typeface="+mn-lt"/>
          <a:ea typeface="+mn-ea"/>
          <a:cs typeface="+mn-cs"/>
        </a:defRPr>
      </a:lvl7pPr>
      <a:lvl8pPr marL="3073105" algn="l" defTabSz="878020" rtl="0" eaLnBrk="1" latinLnBrk="0" hangingPunct="1">
        <a:defRPr sz="1800" kern="1200">
          <a:solidFill>
            <a:schemeClr val="tx1"/>
          </a:solidFill>
          <a:latin typeface="+mn-lt"/>
          <a:ea typeface="+mn-ea"/>
          <a:cs typeface="+mn-cs"/>
        </a:defRPr>
      </a:lvl8pPr>
      <a:lvl9pPr marL="3512122" algn="l" defTabSz="87802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2291"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2292"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8094" tIns="44046" rIns="88094" bIns="44046"/>
          <a:lstStyle/>
          <a:p>
            <a:endParaRPr lang="en-US"/>
          </a:p>
        </p:txBody>
      </p:sp>
      <p:sp>
        <p:nvSpPr>
          <p:cNvPr id="12293" name="Rectangle 12">
            <a:extLst>
              <a:ext uri="{FF2B5EF4-FFF2-40B4-BE49-F238E27FC236}">
                <a16:creationId xmlns="" xmlns:a16="http://schemas.microsoft.com/office/drawing/2014/main" id="{DF54E724-1A57-4DB0-AABF-6E802616DFF6}"/>
              </a:ext>
            </a:extLst>
          </p:cNvPr>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094" tIns="44046" rIns="88094" bIns="44046" anchor="ctr"/>
          <a:lstStyle>
            <a:lvl1pPr defTabSz="1041400">
              <a:defRPr sz="3900" b="1">
                <a:solidFill>
                  <a:srgbClr val="000066"/>
                </a:solidFill>
                <a:latin typeface="Arial" pitchFamily="34" charset="0"/>
                <a:cs typeface="Arial" pitchFamily="34" charset="0"/>
              </a:defRPr>
            </a:lvl1pPr>
            <a:lvl2pPr marL="742950" indent="-285750" defTabSz="1041400">
              <a:defRPr sz="3900" b="1">
                <a:solidFill>
                  <a:srgbClr val="000066"/>
                </a:solidFill>
                <a:latin typeface="Arial" pitchFamily="34" charset="0"/>
                <a:cs typeface="Arial" pitchFamily="34" charset="0"/>
              </a:defRPr>
            </a:lvl2pPr>
            <a:lvl3pPr marL="1143000" indent="-228600" defTabSz="1041400">
              <a:defRPr sz="3900" b="1">
                <a:solidFill>
                  <a:srgbClr val="000066"/>
                </a:solidFill>
                <a:latin typeface="Arial" pitchFamily="34" charset="0"/>
                <a:cs typeface="Arial" pitchFamily="34" charset="0"/>
              </a:defRPr>
            </a:lvl3pPr>
            <a:lvl4pPr marL="1600200" indent="-228600" defTabSz="1041400">
              <a:defRPr sz="3900" b="1">
                <a:solidFill>
                  <a:srgbClr val="000066"/>
                </a:solidFill>
                <a:latin typeface="Arial" pitchFamily="34" charset="0"/>
                <a:cs typeface="Arial" pitchFamily="34" charset="0"/>
              </a:defRPr>
            </a:lvl4pPr>
            <a:lvl5pPr marL="2057400" indent="-228600" defTabSz="1041400">
              <a:defRPr sz="3900" b="1">
                <a:solidFill>
                  <a:srgbClr val="000066"/>
                </a:solidFill>
                <a:latin typeface="Arial" pitchFamily="34" charset="0"/>
                <a:cs typeface="Arial" pitchFamily="34" charset="0"/>
              </a:defRPr>
            </a:lvl5pPr>
            <a:lvl6pPr marL="25146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en-US"/>
          </a:p>
        </p:txBody>
      </p:sp>
      <p:sp>
        <p:nvSpPr>
          <p:cNvPr id="12294" name="Rectangle 13">
            <a:extLst>
              <a:ext uri="{FF2B5EF4-FFF2-40B4-BE49-F238E27FC236}">
                <a16:creationId xmlns="" xmlns:a16="http://schemas.microsoft.com/office/drawing/2014/main" id="{A50726FF-33B6-471C-BE19-DF54ED24BC70}"/>
              </a:ext>
            </a:extLst>
          </p:cNvPr>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1713">
              <a:defRPr sz="3900" b="1">
                <a:solidFill>
                  <a:srgbClr val="000066"/>
                </a:solidFill>
                <a:latin typeface="Arial" pitchFamily="34" charset="0"/>
                <a:cs typeface="Arial" pitchFamily="34" charset="0"/>
              </a:defRPr>
            </a:lvl1pPr>
            <a:lvl2pPr marL="742950" indent="-285750" defTabSz="1001713">
              <a:defRPr sz="3900" b="1">
                <a:solidFill>
                  <a:srgbClr val="000066"/>
                </a:solidFill>
                <a:latin typeface="Arial" pitchFamily="34" charset="0"/>
                <a:cs typeface="Arial" pitchFamily="34" charset="0"/>
              </a:defRPr>
            </a:lvl2pPr>
            <a:lvl3pPr marL="1143000" indent="-228600" defTabSz="1001713">
              <a:defRPr sz="3900" b="1">
                <a:solidFill>
                  <a:srgbClr val="000066"/>
                </a:solidFill>
                <a:latin typeface="Arial" pitchFamily="34" charset="0"/>
                <a:cs typeface="Arial" pitchFamily="34" charset="0"/>
              </a:defRPr>
            </a:lvl3pPr>
            <a:lvl4pPr marL="1600200" indent="-228600" defTabSz="1001713">
              <a:defRPr sz="3900" b="1">
                <a:solidFill>
                  <a:srgbClr val="000066"/>
                </a:solidFill>
                <a:latin typeface="Arial" pitchFamily="34" charset="0"/>
                <a:cs typeface="Arial" pitchFamily="34" charset="0"/>
              </a:defRPr>
            </a:lvl4pPr>
            <a:lvl5pPr marL="2057400" indent="-228600" defTabSz="1001713">
              <a:defRPr sz="3900" b="1">
                <a:solidFill>
                  <a:srgbClr val="000066"/>
                </a:solidFill>
                <a:latin typeface="Arial" pitchFamily="34" charset="0"/>
                <a:cs typeface="Arial" pitchFamily="34" charset="0"/>
              </a:defRPr>
            </a:lvl5pPr>
            <a:lvl6pPr marL="2514600" indent="-228600" defTabSz="1001713"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01713"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01713"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01713"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en-US" altLang="en-US" sz="1600" b="0">
              <a:solidFill>
                <a:srgbClr val="96CCEE"/>
              </a:solidFill>
              <a:latin typeface="Calibri" pitchFamily="34" charset="0"/>
            </a:endParaRPr>
          </a:p>
        </p:txBody>
      </p:sp>
      <p:sp>
        <p:nvSpPr>
          <p:cNvPr id="12295" name="Rectangle 14">
            <a:extLst>
              <a:ext uri="{FF2B5EF4-FFF2-40B4-BE49-F238E27FC236}">
                <a16:creationId xmlns="" xmlns:a16="http://schemas.microsoft.com/office/drawing/2014/main" id="{26A96B17-03F6-465F-BE44-EEA08FF37298}"/>
              </a:ext>
            </a:extLst>
          </p:cNvPr>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1713">
              <a:defRPr sz="3900" b="1">
                <a:solidFill>
                  <a:srgbClr val="000066"/>
                </a:solidFill>
                <a:latin typeface="Arial" pitchFamily="34" charset="0"/>
                <a:cs typeface="Arial" pitchFamily="34" charset="0"/>
              </a:defRPr>
            </a:lvl1pPr>
            <a:lvl2pPr marL="742950" indent="-285750" defTabSz="1001713">
              <a:defRPr sz="3900" b="1">
                <a:solidFill>
                  <a:srgbClr val="000066"/>
                </a:solidFill>
                <a:latin typeface="Arial" pitchFamily="34" charset="0"/>
                <a:cs typeface="Arial" pitchFamily="34" charset="0"/>
              </a:defRPr>
            </a:lvl2pPr>
            <a:lvl3pPr marL="1143000" indent="-228600" defTabSz="1001713">
              <a:defRPr sz="3900" b="1">
                <a:solidFill>
                  <a:srgbClr val="000066"/>
                </a:solidFill>
                <a:latin typeface="Arial" pitchFamily="34" charset="0"/>
                <a:cs typeface="Arial" pitchFamily="34" charset="0"/>
              </a:defRPr>
            </a:lvl3pPr>
            <a:lvl4pPr marL="1600200" indent="-228600" defTabSz="1001713">
              <a:defRPr sz="3900" b="1">
                <a:solidFill>
                  <a:srgbClr val="000066"/>
                </a:solidFill>
                <a:latin typeface="Arial" pitchFamily="34" charset="0"/>
                <a:cs typeface="Arial" pitchFamily="34" charset="0"/>
              </a:defRPr>
            </a:lvl4pPr>
            <a:lvl5pPr marL="2057400" indent="-228600" defTabSz="1001713">
              <a:defRPr sz="3900" b="1">
                <a:solidFill>
                  <a:srgbClr val="000066"/>
                </a:solidFill>
                <a:latin typeface="Arial" pitchFamily="34" charset="0"/>
                <a:cs typeface="Arial" pitchFamily="34" charset="0"/>
              </a:defRPr>
            </a:lvl5pPr>
            <a:lvl6pPr marL="2514600" indent="-228600" defTabSz="1001713"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01713"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01713"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01713"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4B555A14-2428-401F-8BEC-65FFB4799D33}" type="slidenum">
              <a:rPr lang="ar-SA" altLang="en-US" sz="1700">
                <a:solidFill>
                  <a:srgbClr val="72BBE8"/>
                </a:solidFill>
                <a:latin typeface="Arial Narrow" pitchFamily="34" charset="0"/>
              </a:rPr>
              <a:pPr algn="r" eaLnBrk="1" hangingPunct="1"/>
              <a:t>‹#›</a:t>
            </a:fld>
            <a:r>
              <a:rPr lang="en-US" altLang="en-US" sz="1700">
                <a:solidFill>
                  <a:srgbClr val="72BBE8"/>
                </a:solidFill>
                <a:latin typeface="Arial Narrow" pitchFamily="34" charset="0"/>
              </a:rPr>
              <a:t> </a:t>
            </a:r>
            <a:r>
              <a:rPr lang="en-US" altLang="en-US" sz="2400" baseline="14000">
                <a:solidFill>
                  <a:srgbClr val="FFFFFF"/>
                </a:solidFill>
                <a:latin typeface="Arial Narrow" pitchFamily="34" charset="0"/>
              </a:rPr>
              <a:t>|</a:t>
            </a:r>
          </a:p>
        </p:txBody>
      </p:sp>
      <p:pic>
        <p:nvPicPr>
          <p:cNvPr id="12296" name="Picture 17" descr="WHO-EN-white-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17" r:id="rId1"/>
    <p:sldLayoutId id="2147491929" r:id="rId2"/>
    <p:sldLayoutId id="2147491930" r:id="rId3"/>
    <p:sldLayoutId id="2147491931" r:id="rId4"/>
    <p:sldLayoutId id="2147491932" r:id="rId5"/>
    <p:sldLayoutId id="2147491933" r:id="rId6"/>
    <p:sldLayoutId id="2147491934" r:id="rId7"/>
    <p:sldLayoutId id="2147491935" r:id="rId8"/>
  </p:sldLayoutIdLst>
  <p:txStyles>
    <p:titleStyle>
      <a:lvl1pPr algn="l" defTabSz="1000125"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1000125"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1000125"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1000125"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1000125"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40531" algn="ctr" defTabSz="1005053" rtl="0" fontAlgn="base">
        <a:spcBef>
          <a:spcPct val="0"/>
        </a:spcBef>
        <a:spcAft>
          <a:spcPct val="0"/>
        </a:spcAft>
        <a:defRPr sz="4000" b="1">
          <a:solidFill>
            <a:srgbClr val="000066"/>
          </a:solidFill>
          <a:latin typeface="Arial" charset="0"/>
          <a:cs typeface="Arial" charset="0"/>
        </a:defRPr>
      </a:lvl6pPr>
      <a:lvl7pPr marL="881123" algn="ctr" defTabSz="1005053" rtl="0" fontAlgn="base">
        <a:spcBef>
          <a:spcPct val="0"/>
        </a:spcBef>
        <a:spcAft>
          <a:spcPct val="0"/>
        </a:spcAft>
        <a:defRPr sz="4000" b="1">
          <a:solidFill>
            <a:srgbClr val="000066"/>
          </a:solidFill>
          <a:latin typeface="Arial" charset="0"/>
          <a:cs typeface="Arial" charset="0"/>
        </a:defRPr>
      </a:lvl7pPr>
      <a:lvl8pPr marL="1321693" algn="ctr" defTabSz="1005053" rtl="0" fontAlgn="base">
        <a:spcBef>
          <a:spcPct val="0"/>
        </a:spcBef>
        <a:spcAft>
          <a:spcPct val="0"/>
        </a:spcAft>
        <a:defRPr sz="4000" b="1">
          <a:solidFill>
            <a:srgbClr val="000066"/>
          </a:solidFill>
          <a:latin typeface="Arial" charset="0"/>
          <a:cs typeface="Arial" charset="0"/>
        </a:defRPr>
      </a:lvl8pPr>
      <a:lvl9pPr marL="1762264" algn="ctr" defTabSz="1005053" rtl="0" fontAlgn="base">
        <a:spcBef>
          <a:spcPct val="0"/>
        </a:spcBef>
        <a:spcAft>
          <a:spcPct val="0"/>
        </a:spcAft>
        <a:defRPr sz="4000" b="1">
          <a:solidFill>
            <a:srgbClr val="000066"/>
          </a:solidFill>
          <a:latin typeface="Arial" charset="0"/>
          <a:cs typeface="Arial" charset="0"/>
        </a:defRPr>
      </a:lvl9pPr>
    </p:titleStyle>
    <p:bodyStyle>
      <a:lvl1pPr marL="371475" indent="-371475" algn="l" defTabSz="1000125"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881063" indent="-306388" algn="l" defTabSz="1000125"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377950" indent="-292100" algn="l" defTabSz="1000125"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24038" indent="-242888" algn="l" defTabSz="1000125"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181225" indent="-153988" algn="r" defTabSz="1000125" rtl="1" eaLnBrk="0" fontAlgn="base" hangingPunct="0">
        <a:spcBef>
          <a:spcPct val="20000"/>
        </a:spcBef>
        <a:spcAft>
          <a:spcPct val="0"/>
        </a:spcAft>
        <a:buChar char="»"/>
        <a:defRPr sz="2300">
          <a:solidFill>
            <a:srgbClr val="000066"/>
          </a:solidFill>
          <a:latin typeface="+mn-lt"/>
          <a:cs typeface="+mn-cs"/>
        </a:defRPr>
      </a:lvl5pPr>
      <a:lvl6pPr marL="2626576" indent="-159093" algn="r" defTabSz="1005053" rtl="1" fontAlgn="base">
        <a:spcBef>
          <a:spcPct val="20000"/>
        </a:spcBef>
        <a:spcAft>
          <a:spcPct val="0"/>
        </a:spcAft>
        <a:buChar char="»"/>
        <a:defRPr sz="2300">
          <a:solidFill>
            <a:srgbClr val="000066"/>
          </a:solidFill>
          <a:latin typeface="+mn-lt"/>
          <a:cs typeface="+mn-cs"/>
        </a:defRPr>
      </a:lvl6pPr>
      <a:lvl7pPr marL="3067144" indent="-159093" algn="r" defTabSz="1005053" rtl="1" fontAlgn="base">
        <a:spcBef>
          <a:spcPct val="20000"/>
        </a:spcBef>
        <a:spcAft>
          <a:spcPct val="0"/>
        </a:spcAft>
        <a:buChar char="»"/>
        <a:defRPr sz="2300">
          <a:solidFill>
            <a:srgbClr val="000066"/>
          </a:solidFill>
          <a:latin typeface="+mn-lt"/>
          <a:cs typeface="+mn-cs"/>
        </a:defRPr>
      </a:lvl7pPr>
      <a:lvl8pPr marL="3507705" indent="-159093" algn="r" defTabSz="1005053" rtl="1" fontAlgn="base">
        <a:spcBef>
          <a:spcPct val="20000"/>
        </a:spcBef>
        <a:spcAft>
          <a:spcPct val="0"/>
        </a:spcAft>
        <a:buChar char="»"/>
        <a:defRPr sz="2300">
          <a:solidFill>
            <a:srgbClr val="000066"/>
          </a:solidFill>
          <a:latin typeface="+mn-lt"/>
          <a:cs typeface="+mn-cs"/>
        </a:defRPr>
      </a:lvl8pPr>
      <a:lvl9pPr marL="3948282" indent="-159093" algn="r" defTabSz="1005053"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881123" rtl="0" eaLnBrk="1" latinLnBrk="0" hangingPunct="1">
        <a:defRPr sz="1800" kern="1200">
          <a:solidFill>
            <a:schemeClr val="tx1"/>
          </a:solidFill>
          <a:latin typeface="+mn-lt"/>
          <a:ea typeface="+mn-ea"/>
          <a:cs typeface="+mn-cs"/>
        </a:defRPr>
      </a:lvl1pPr>
      <a:lvl2pPr marL="440531" algn="l" defTabSz="881123" rtl="0" eaLnBrk="1" latinLnBrk="0" hangingPunct="1">
        <a:defRPr sz="1800" kern="1200">
          <a:solidFill>
            <a:schemeClr val="tx1"/>
          </a:solidFill>
          <a:latin typeface="+mn-lt"/>
          <a:ea typeface="+mn-ea"/>
          <a:cs typeface="+mn-cs"/>
        </a:defRPr>
      </a:lvl2pPr>
      <a:lvl3pPr marL="881123" algn="l" defTabSz="881123" rtl="0" eaLnBrk="1" latinLnBrk="0" hangingPunct="1">
        <a:defRPr sz="1800" kern="1200">
          <a:solidFill>
            <a:schemeClr val="tx1"/>
          </a:solidFill>
          <a:latin typeface="+mn-lt"/>
          <a:ea typeface="+mn-ea"/>
          <a:cs typeface="+mn-cs"/>
        </a:defRPr>
      </a:lvl3pPr>
      <a:lvl4pPr marL="1321693" algn="l" defTabSz="881123" rtl="0" eaLnBrk="1" latinLnBrk="0" hangingPunct="1">
        <a:defRPr sz="1800" kern="1200">
          <a:solidFill>
            <a:schemeClr val="tx1"/>
          </a:solidFill>
          <a:latin typeface="+mn-lt"/>
          <a:ea typeface="+mn-ea"/>
          <a:cs typeface="+mn-cs"/>
        </a:defRPr>
      </a:lvl4pPr>
      <a:lvl5pPr marL="1762264" algn="l" defTabSz="881123" rtl="0" eaLnBrk="1" latinLnBrk="0" hangingPunct="1">
        <a:defRPr sz="1800" kern="1200">
          <a:solidFill>
            <a:schemeClr val="tx1"/>
          </a:solidFill>
          <a:latin typeface="+mn-lt"/>
          <a:ea typeface="+mn-ea"/>
          <a:cs typeface="+mn-cs"/>
        </a:defRPr>
      </a:lvl5pPr>
      <a:lvl6pPr marL="2202848" algn="l" defTabSz="881123" rtl="0" eaLnBrk="1" latinLnBrk="0" hangingPunct="1">
        <a:defRPr sz="1800" kern="1200">
          <a:solidFill>
            <a:schemeClr val="tx1"/>
          </a:solidFill>
          <a:latin typeface="+mn-lt"/>
          <a:ea typeface="+mn-ea"/>
          <a:cs typeface="+mn-cs"/>
        </a:defRPr>
      </a:lvl6pPr>
      <a:lvl7pPr marL="2643406" algn="l" defTabSz="881123" rtl="0" eaLnBrk="1" latinLnBrk="0" hangingPunct="1">
        <a:defRPr sz="1800" kern="1200">
          <a:solidFill>
            <a:schemeClr val="tx1"/>
          </a:solidFill>
          <a:latin typeface="+mn-lt"/>
          <a:ea typeface="+mn-ea"/>
          <a:cs typeface="+mn-cs"/>
        </a:defRPr>
      </a:lvl7pPr>
      <a:lvl8pPr marL="3083968" algn="l" defTabSz="881123" rtl="0" eaLnBrk="1" latinLnBrk="0" hangingPunct="1">
        <a:defRPr sz="1800" kern="1200">
          <a:solidFill>
            <a:schemeClr val="tx1"/>
          </a:solidFill>
          <a:latin typeface="+mn-lt"/>
          <a:ea typeface="+mn-ea"/>
          <a:cs typeface="+mn-cs"/>
        </a:defRPr>
      </a:lvl8pPr>
      <a:lvl9pPr marL="3524539" algn="l" defTabSz="88112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2018" r:id="rId1"/>
    <p:sldLayoutId id="2147492019" r:id="rId2"/>
  </p:sldLayoutIdLst>
  <p:hf hdr="0" ftr="0"/>
  <p:txStyles>
    <p:titleStyle>
      <a:lvl1pPr algn="ctr" defTabSz="519113" rtl="0" eaLnBrk="0" fontAlgn="base" hangingPunct="0">
        <a:spcBef>
          <a:spcPct val="0"/>
        </a:spcBef>
        <a:spcAft>
          <a:spcPct val="0"/>
        </a:spcAft>
        <a:defRPr sz="5000" kern="1200">
          <a:solidFill>
            <a:schemeClr val="tx1"/>
          </a:solidFill>
          <a:latin typeface="+mj-lt"/>
          <a:ea typeface="+mj-ea"/>
          <a:cs typeface="+mj-cs"/>
        </a:defRPr>
      </a:lvl1pPr>
      <a:lvl2pPr algn="ctr" defTabSz="519113" rtl="0" eaLnBrk="0" fontAlgn="base" hangingPunct="0">
        <a:spcBef>
          <a:spcPct val="0"/>
        </a:spcBef>
        <a:spcAft>
          <a:spcPct val="0"/>
        </a:spcAft>
        <a:defRPr sz="5000">
          <a:solidFill>
            <a:schemeClr val="tx1"/>
          </a:solidFill>
          <a:latin typeface="Calibri" pitchFamily="34" charset="0"/>
        </a:defRPr>
      </a:lvl2pPr>
      <a:lvl3pPr algn="ctr" defTabSz="519113" rtl="0" eaLnBrk="0" fontAlgn="base" hangingPunct="0">
        <a:spcBef>
          <a:spcPct val="0"/>
        </a:spcBef>
        <a:spcAft>
          <a:spcPct val="0"/>
        </a:spcAft>
        <a:defRPr sz="5000">
          <a:solidFill>
            <a:schemeClr val="tx1"/>
          </a:solidFill>
          <a:latin typeface="Calibri" pitchFamily="34" charset="0"/>
        </a:defRPr>
      </a:lvl3pPr>
      <a:lvl4pPr algn="ctr" defTabSz="519113" rtl="0" eaLnBrk="0" fontAlgn="base" hangingPunct="0">
        <a:spcBef>
          <a:spcPct val="0"/>
        </a:spcBef>
        <a:spcAft>
          <a:spcPct val="0"/>
        </a:spcAft>
        <a:defRPr sz="5000">
          <a:solidFill>
            <a:schemeClr val="tx1"/>
          </a:solidFill>
          <a:latin typeface="Calibri" pitchFamily="34" charset="0"/>
        </a:defRPr>
      </a:lvl4pPr>
      <a:lvl5pPr algn="ctr" defTabSz="519113" rtl="0" eaLnBrk="0" fontAlgn="base" hangingPunct="0">
        <a:spcBef>
          <a:spcPct val="0"/>
        </a:spcBef>
        <a:spcAft>
          <a:spcPct val="0"/>
        </a:spcAft>
        <a:defRPr sz="5000">
          <a:solidFill>
            <a:schemeClr val="tx1"/>
          </a:solidFill>
          <a:latin typeface="Calibri" pitchFamily="34" charset="0"/>
        </a:defRPr>
      </a:lvl5pPr>
      <a:lvl6pPr marL="457120" algn="ctr" defTabSz="520609" rtl="0" fontAlgn="base">
        <a:spcBef>
          <a:spcPct val="0"/>
        </a:spcBef>
        <a:spcAft>
          <a:spcPct val="0"/>
        </a:spcAft>
        <a:defRPr sz="5000">
          <a:solidFill>
            <a:schemeClr val="tx1"/>
          </a:solidFill>
          <a:latin typeface="Calibri" pitchFamily="34" charset="0"/>
        </a:defRPr>
      </a:lvl6pPr>
      <a:lvl7pPr marL="914239" algn="ctr" defTabSz="520609" rtl="0" fontAlgn="base">
        <a:spcBef>
          <a:spcPct val="0"/>
        </a:spcBef>
        <a:spcAft>
          <a:spcPct val="0"/>
        </a:spcAft>
        <a:defRPr sz="5000">
          <a:solidFill>
            <a:schemeClr val="tx1"/>
          </a:solidFill>
          <a:latin typeface="Calibri" pitchFamily="34" charset="0"/>
        </a:defRPr>
      </a:lvl7pPr>
      <a:lvl8pPr marL="1371358" algn="ctr" defTabSz="520609" rtl="0" fontAlgn="base">
        <a:spcBef>
          <a:spcPct val="0"/>
        </a:spcBef>
        <a:spcAft>
          <a:spcPct val="0"/>
        </a:spcAft>
        <a:defRPr sz="5000">
          <a:solidFill>
            <a:schemeClr val="tx1"/>
          </a:solidFill>
          <a:latin typeface="Calibri" pitchFamily="34" charset="0"/>
        </a:defRPr>
      </a:lvl8pPr>
      <a:lvl9pPr marL="1828477" algn="ctr" defTabSz="520609" rtl="0" fontAlgn="base">
        <a:spcBef>
          <a:spcPct val="0"/>
        </a:spcBef>
        <a:spcAft>
          <a:spcPct val="0"/>
        </a:spcAft>
        <a:defRPr sz="5000">
          <a:solidFill>
            <a:schemeClr val="tx1"/>
          </a:solidFill>
          <a:latin typeface="Calibri" pitchFamily="34" charset="0"/>
        </a:defRPr>
      </a:lvl9pPr>
    </p:titleStyle>
    <p:bodyStyle>
      <a:lvl1pPr marL="388938" indent="-388938" algn="l" defTabSz="519113"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44550" indent="-323850" algn="l" defTabSz="51911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300163" indent="-258763" algn="l" defTabSz="519113"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20863" indent="-258763" algn="l" defTabSz="519113"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4pPr>
      <a:lvl5pPr marL="2341563" indent="-258763" algn="l" defTabSz="519113"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864357" indent="-260396" algn="l" defTabSz="520792" rtl="0" eaLnBrk="1" latinLnBrk="0" hangingPunct="1">
        <a:spcBef>
          <a:spcPct val="20000"/>
        </a:spcBef>
        <a:buFont typeface="Arial"/>
        <a:buChar char="•"/>
        <a:defRPr sz="2300" kern="1200">
          <a:solidFill>
            <a:schemeClr val="tx1"/>
          </a:solidFill>
          <a:latin typeface="+mn-lt"/>
          <a:ea typeface="+mn-ea"/>
          <a:cs typeface="+mn-cs"/>
        </a:defRPr>
      </a:lvl6pPr>
      <a:lvl7pPr marL="3385149" indent="-260396" algn="l" defTabSz="520792" rtl="0" eaLnBrk="1" latinLnBrk="0" hangingPunct="1">
        <a:spcBef>
          <a:spcPct val="20000"/>
        </a:spcBef>
        <a:buFont typeface="Arial"/>
        <a:buChar char="•"/>
        <a:defRPr sz="2300" kern="1200">
          <a:solidFill>
            <a:schemeClr val="tx1"/>
          </a:solidFill>
          <a:latin typeface="+mn-lt"/>
          <a:ea typeface="+mn-ea"/>
          <a:cs typeface="+mn-cs"/>
        </a:defRPr>
      </a:lvl7pPr>
      <a:lvl8pPr marL="3905944" indent="-260396" algn="l" defTabSz="520792" rtl="0" eaLnBrk="1" latinLnBrk="0" hangingPunct="1">
        <a:spcBef>
          <a:spcPct val="20000"/>
        </a:spcBef>
        <a:buFont typeface="Arial"/>
        <a:buChar char="•"/>
        <a:defRPr sz="2300" kern="1200">
          <a:solidFill>
            <a:schemeClr val="tx1"/>
          </a:solidFill>
          <a:latin typeface="+mn-lt"/>
          <a:ea typeface="+mn-ea"/>
          <a:cs typeface="+mn-cs"/>
        </a:defRPr>
      </a:lvl8pPr>
      <a:lvl9pPr marL="4426735" indent="-260396" algn="l" defTabSz="520792"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0792" rtl="0" eaLnBrk="1" latinLnBrk="0" hangingPunct="1">
        <a:defRPr sz="2100" kern="1200">
          <a:solidFill>
            <a:schemeClr val="tx1"/>
          </a:solidFill>
          <a:latin typeface="+mn-lt"/>
          <a:ea typeface="+mn-ea"/>
          <a:cs typeface="+mn-cs"/>
        </a:defRPr>
      </a:lvl1pPr>
      <a:lvl2pPr marL="520792" algn="l" defTabSz="520792" rtl="0" eaLnBrk="1" latinLnBrk="0" hangingPunct="1">
        <a:defRPr sz="2100" kern="1200">
          <a:solidFill>
            <a:schemeClr val="tx1"/>
          </a:solidFill>
          <a:latin typeface="+mn-lt"/>
          <a:ea typeface="+mn-ea"/>
          <a:cs typeface="+mn-cs"/>
        </a:defRPr>
      </a:lvl2pPr>
      <a:lvl3pPr marL="1041585" algn="l" defTabSz="520792" rtl="0" eaLnBrk="1" latinLnBrk="0" hangingPunct="1">
        <a:defRPr sz="2100" kern="1200">
          <a:solidFill>
            <a:schemeClr val="tx1"/>
          </a:solidFill>
          <a:latin typeface="+mn-lt"/>
          <a:ea typeface="+mn-ea"/>
          <a:cs typeface="+mn-cs"/>
        </a:defRPr>
      </a:lvl3pPr>
      <a:lvl4pPr marL="1562376" algn="l" defTabSz="520792" rtl="0" eaLnBrk="1" latinLnBrk="0" hangingPunct="1">
        <a:defRPr sz="2100" kern="1200">
          <a:solidFill>
            <a:schemeClr val="tx1"/>
          </a:solidFill>
          <a:latin typeface="+mn-lt"/>
          <a:ea typeface="+mn-ea"/>
          <a:cs typeface="+mn-cs"/>
        </a:defRPr>
      </a:lvl4pPr>
      <a:lvl5pPr marL="2083170" algn="l" defTabSz="520792" rtl="0" eaLnBrk="1" latinLnBrk="0" hangingPunct="1">
        <a:defRPr sz="2100" kern="1200">
          <a:solidFill>
            <a:schemeClr val="tx1"/>
          </a:solidFill>
          <a:latin typeface="+mn-lt"/>
          <a:ea typeface="+mn-ea"/>
          <a:cs typeface="+mn-cs"/>
        </a:defRPr>
      </a:lvl5pPr>
      <a:lvl6pPr marL="2603960" algn="l" defTabSz="520792" rtl="0" eaLnBrk="1" latinLnBrk="0" hangingPunct="1">
        <a:defRPr sz="2100" kern="1200">
          <a:solidFill>
            <a:schemeClr val="tx1"/>
          </a:solidFill>
          <a:latin typeface="+mn-lt"/>
          <a:ea typeface="+mn-ea"/>
          <a:cs typeface="+mn-cs"/>
        </a:defRPr>
      </a:lvl6pPr>
      <a:lvl7pPr marL="3124755" algn="l" defTabSz="520792" rtl="0" eaLnBrk="1" latinLnBrk="0" hangingPunct="1">
        <a:defRPr sz="2100" kern="1200">
          <a:solidFill>
            <a:schemeClr val="tx1"/>
          </a:solidFill>
          <a:latin typeface="+mn-lt"/>
          <a:ea typeface="+mn-ea"/>
          <a:cs typeface="+mn-cs"/>
        </a:defRPr>
      </a:lvl7pPr>
      <a:lvl8pPr marL="3645547" algn="l" defTabSz="520792" rtl="0" eaLnBrk="1" latinLnBrk="0" hangingPunct="1">
        <a:defRPr sz="2100" kern="1200">
          <a:solidFill>
            <a:schemeClr val="tx1"/>
          </a:solidFill>
          <a:latin typeface="+mn-lt"/>
          <a:ea typeface="+mn-ea"/>
          <a:cs typeface="+mn-cs"/>
        </a:defRPr>
      </a:lvl8pPr>
      <a:lvl9pPr marL="4166337" algn="l" defTabSz="520792"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13315"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13316"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7682" tIns="43838" rIns="87682" bIns="43838"/>
          <a:lstStyle/>
          <a:p>
            <a:endParaRPr lang="en-US"/>
          </a:p>
        </p:txBody>
      </p:sp>
      <p:sp>
        <p:nvSpPr>
          <p:cNvPr id="13317" name="Rectangle 12">
            <a:extLst>
              <a:ext uri="{FF2B5EF4-FFF2-40B4-BE49-F238E27FC236}">
                <a16:creationId xmlns="" xmlns:a16="http://schemas.microsoft.com/office/drawing/2014/main" id="{0300D7B3-2938-4893-A2C0-2D81BB5EDCEE}"/>
              </a:ext>
            </a:extLst>
          </p:cNvPr>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682" tIns="43838" rIns="87682" bIns="43838" anchor="ctr"/>
          <a:lstStyle>
            <a:lvl1pPr defTabSz="1039813">
              <a:defRPr sz="3900" b="1">
                <a:solidFill>
                  <a:srgbClr val="000066"/>
                </a:solidFill>
                <a:latin typeface="Arial" pitchFamily="34" charset="0"/>
                <a:cs typeface="Arial" pitchFamily="34" charset="0"/>
              </a:defRPr>
            </a:lvl1pPr>
            <a:lvl2pPr marL="742950" indent="-285750" defTabSz="1039813">
              <a:defRPr sz="3900" b="1">
                <a:solidFill>
                  <a:srgbClr val="000066"/>
                </a:solidFill>
                <a:latin typeface="Arial" pitchFamily="34" charset="0"/>
                <a:cs typeface="Arial" pitchFamily="34" charset="0"/>
              </a:defRPr>
            </a:lvl2pPr>
            <a:lvl3pPr marL="1143000" indent="-228600" defTabSz="1039813">
              <a:defRPr sz="3900" b="1">
                <a:solidFill>
                  <a:srgbClr val="000066"/>
                </a:solidFill>
                <a:latin typeface="Arial" pitchFamily="34" charset="0"/>
                <a:cs typeface="Arial" pitchFamily="34" charset="0"/>
              </a:defRPr>
            </a:lvl3pPr>
            <a:lvl4pPr marL="1600200" indent="-228600" defTabSz="1039813">
              <a:defRPr sz="3900" b="1">
                <a:solidFill>
                  <a:srgbClr val="000066"/>
                </a:solidFill>
                <a:latin typeface="Arial" pitchFamily="34" charset="0"/>
                <a:cs typeface="Arial" pitchFamily="34" charset="0"/>
              </a:defRPr>
            </a:lvl4pPr>
            <a:lvl5pPr marL="2057400" indent="-228600" defTabSz="1039813">
              <a:defRPr sz="3900" b="1">
                <a:solidFill>
                  <a:srgbClr val="000066"/>
                </a:solidFill>
                <a:latin typeface="Arial" pitchFamily="34" charset="0"/>
                <a:cs typeface="Arial" pitchFamily="34" charset="0"/>
              </a:defRPr>
            </a:lvl5pPr>
            <a:lvl6pPr marL="2514600" indent="-228600" defTabSz="1039813"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39813"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39813"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39813"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a:p>
        </p:txBody>
      </p:sp>
      <p:sp>
        <p:nvSpPr>
          <p:cNvPr id="13318" name="Rectangle 13">
            <a:extLst>
              <a:ext uri="{FF2B5EF4-FFF2-40B4-BE49-F238E27FC236}">
                <a16:creationId xmlns="" xmlns:a16="http://schemas.microsoft.com/office/drawing/2014/main" id="{F6EFE720-FF81-46D6-8BEA-F6C167F4A8C3}"/>
              </a:ext>
            </a:extLst>
          </p:cNvPr>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98538">
              <a:defRPr sz="3900" b="1">
                <a:solidFill>
                  <a:srgbClr val="000066"/>
                </a:solidFill>
                <a:latin typeface="Arial" pitchFamily="34" charset="0"/>
                <a:cs typeface="Arial" pitchFamily="34" charset="0"/>
              </a:defRPr>
            </a:lvl1pPr>
            <a:lvl2pPr marL="742950" indent="-285750" defTabSz="998538">
              <a:defRPr sz="3900" b="1">
                <a:solidFill>
                  <a:srgbClr val="000066"/>
                </a:solidFill>
                <a:latin typeface="Arial" pitchFamily="34" charset="0"/>
                <a:cs typeface="Arial" pitchFamily="34" charset="0"/>
              </a:defRPr>
            </a:lvl2pPr>
            <a:lvl3pPr marL="1143000" indent="-228600" defTabSz="998538">
              <a:defRPr sz="3900" b="1">
                <a:solidFill>
                  <a:srgbClr val="000066"/>
                </a:solidFill>
                <a:latin typeface="Arial" pitchFamily="34" charset="0"/>
                <a:cs typeface="Arial" pitchFamily="34" charset="0"/>
              </a:defRPr>
            </a:lvl3pPr>
            <a:lvl4pPr marL="1600200" indent="-228600" defTabSz="998538">
              <a:defRPr sz="3900" b="1">
                <a:solidFill>
                  <a:srgbClr val="000066"/>
                </a:solidFill>
                <a:latin typeface="Arial" pitchFamily="34" charset="0"/>
                <a:cs typeface="Arial" pitchFamily="34" charset="0"/>
              </a:defRPr>
            </a:lvl4pPr>
            <a:lvl5pPr marL="2057400" indent="-228600" defTabSz="998538">
              <a:defRPr sz="3900" b="1">
                <a:solidFill>
                  <a:srgbClr val="000066"/>
                </a:solidFill>
                <a:latin typeface="Arial" pitchFamily="34" charset="0"/>
                <a:cs typeface="Arial" pitchFamily="34" charset="0"/>
              </a:defRPr>
            </a:lvl5pPr>
            <a:lvl6pPr marL="2514600" indent="-228600" defTabSz="99853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99853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99853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998538"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fr-FR" altLang="fr-FR" sz="1600" b="0">
              <a:solidFill>
                <a:srgbClr val="96CCEE"/>
              </a:solidFill>
              <a:latin typeface="Calibri" pitchFamily="34" charset="0"/>
            </a:endParaRPr>
          </a:p>
        </p:txBody>
      </p:sp>
      <p:sp>
        <p:nvSpPr>
          <p:cNvPr id="7175" name="Rectangle 14">
            <a:extLst>
              <a:ext uri="{FF2B5EF4-FFF2-40B4-BE49-F238E27FC236}">
                <a16:creationId xmlns="" xmlns:a16="http://schemas.microsoft.com/office/drawing/2014/main" id="{D786D84F-345C-45E4-A57C-361F9D87807E}"/>
              </a:ext>
            </a:extLst>
          </p:cNvPr>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0125">
              <a:defRPr sz="3900" b="1">
                <a:solidFill>
                  <a:srgbClr val="000066"/>
                </a:solidFill>
                <a:latin typeface="Arial" pitchFamily="34" charset="0"/>
                <a:cs typeface="Arial" pitchFamily="34" charset="0"/>
              </a:defRPr>
            </a:lvl1pPr>
            <a:lvl2pPr marL="742950" indent="-285750" defTabSz="1000125">
              <a:defRPr sz="3900" b="1">
                <a:solidFill>
                  <a:srgbClr val="000066"/>
                </a:solidFill>
                <a:latin typeface="Arial" pitchFamily="34" charset="0"/>
                <a:cs typeface="Arial" pitchFamily="34" charset="0"/>
              </a:defRPr>
            </a:lvl2pPr>
            <a:lvl3pPr marL="1143000" indent="-228600" defTabSz="1000125">
              <a:defRPr sz="3900" b="1">
                <a:solidFill>
                  <a:srgbClr val="000066"/>
                </a:solidFill>
                <a:latin typeface="Arial" pitchFamily="34" charset="0"/>
                <a:cs typeface="Arial" pitchFamily="34" charset="0"/>
              </a:defRPr>
            </a:lvl3pPr>
            <a:lvl4pPr marL="1600200" indent="-228600" defTabSz="1000125">
              <a:defRPr sz="3900" b="1">
                <a:solidFill>
                  <a:srgbClr val="000066"/>
                </a:solidFill>
                <a:latin typeface="Arial" pitchFamily="34" charset="0"/>
                <a:cs typeface="Arial" pitchFamily="34" charset="0"/>
              </a:defRPr>
            </a:lvl4pPr>
            <a:lvl5pPr marL="2057400" indent="-228600" defTabSz="1000125">
              <a:defRPr sz="3900" b="1">
                <a:solidFill>
                  <a:srgbClr val="000066"/>
                </a:solidFill>
                <a:latin typeface="Arial" pitchFamily="34" charset="0"/>
                <a:cs typeface="Arial" pitchFamily="34" charset="0"/>
              </a:defRPr>
            </a:lvl5pPr>
            <a:lvl6pPr marL="25146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D8DDF811-15BD-4935-9788-5D272FE4B536}" type="slidenum">
              <a:rPr lang="ar-SA" altLang="fr-FR" sz="1700">
                <a:solidFill>
                  <a:srgbClr val="72BBE8"/>
                </a:solidFill>
                <a:latin typeface="Arial Narrow" pitchFamily="34" charset="0"/>
              </a:rPr>
              <a:pPr algn="r" eaLnBrk="1" hangingPunct="1"/>
              <a:t>‹#›</a:t>
            </a:fld>
            <a:r>
              <a:rPr lang="en-US" altLang="fr-FR" sz="1700">
                <a:solidFill>
                  <a:srgbClr val="72BBE8"/>
                </a:solidFill>
                <a:latin typeface="Arial Narrow" pitchFamily="34" charset="0"/>
              </a:rPr>
              <a:t> </a:t>
            </a:r>
            <a:r>
              <a:rPr lang="en-US" altLang="fr-FR" sz="2400" baseline="14000">
                <a:solidFill>
                  <a:srgbClr val="FFFFFF"/>
                </a:solidFill>
                <a:latin typeface="Arial Narrow" pitchFamily="34" charset="0"/>
              </a:rPr>
              <a:t>|</a:t>
            </a:r>
          </a:p>
        </p:txBody>
      </p:sp>
      <p:pic>
        <p:nvPicPr>
          <p:cNvPr id="13320" name="Picture 17" descr="WHO-EN-white-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20" r:id="rId1"/>
    <p:sldLayoutId id="2147491936" r:id="rId2"/>
    <p:sldLayoutId id="2147491937" r:id="rId3"/>
    <p:sldLayoutId id="2147491938" r:id="rId4"/>
    <p:sldLayoutId id="2147491939" r:id="rId5"/>
    <p:sldLayoutId id="2147491940" r:id="rId6"/>
    <p:sldLayoutId id="2147491941" r:id="rId7"/>
    <p:sldLayoutId id="2147491942" r:id="rId8"/>
    <p:sldLayoutId id="2147492021" r:id="rId9"/>
  </p:sldLayoutIdLst>
  <p:txStyles>
    <p:titleStyle>
      <a:lvl1pPr algn="l" defTabSz="993775"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993775"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993775"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993775"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993775"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38514" algn="ctr" defTabSz="1000451" rtl="0" fontAlgn="base">
        <a:spcBef>
          <a:spcPct val="0"/>
        </a:spcBef>
        <a:spcAft>
          <a:spcPct val="0"/>
        </a:spcAft>
        <a:defRPr sz="4000" b="1">
          <a:solidFill>
            <a:srgbClr val="000066"/>
          </a:solidFill>
          <a:latin typeface="Arial" charset="0"/>
          <a:cs typeface="Arial" charset="0"/>
        </a:defRPr>
      </a:lvl6pPr>
      <a:lvl7pPr marL="877096" algn="ctr" defTabSz="1000451" rtl="0" fontAlgn="base">
        <a:spcBef>
          <a:spcPct val="0"/>
        </a:spcBef>
        <a:spcAft>
          <a:spcPct val="0"/>
        </a:spcAft>
        <a:defRPr sz="4000" b="1">
          <a:solidFill>
            <a:srgbClr val="000066"/>
          </a:solidFill>
          <a:latin typeface="Arial" charset="0"/>
          <a:cs typeface="Arial" charset="0"/>
        </a:defRPr>
      </a:lvl7pPr>
      <a:lvl8pPr marL="1315642" algn="ctr" defTabSz="1000451" rtl="0" fontAlgn="base">
        <a:spcBef>
          <a:spcPct val="0"/>
        </a:spcBef>
        <a:spcAft>
          <a:spcPct val="0"/>
        </a:spcAft>
        <a:defRPr sz="4000" b="1">
          <a:solidFill>
            <a:srgbClr val="000066"/>
          </a:solidFill>
          <a:latin typeface="Arial" charset="0"/>
          <a:cs typeface="Arial" charset="0"/>
        </a:defRPr>
      </a:lvl8pPr>
      <a:lvl9pPr marL="1754197" algn="ctr" defTabSz="1000451" rtl="0" fontAlgn="base">
        <a:spcBef>
          <a:spcPct val="0"/>
        </a:spcBef>
        <a:spcAft>
          <a:spcPct val="0"/>
        </a:spcAft>
        <a:defRPr sz="4000" b="1">
          <a:solidFill>
            <a:srgbClr val="000066"/>
          </a:solidFill>
          <a:latin typeface="Arial" charset="0"/>
          <a:cs typeface="Arial" charset="0"/>
        </a:defRPr>
      </a:lvl9pPr>
    </p:titleStyle>
    <p:bodyStyle>
      <a:lvl1pPr marL="368300" indent="-368300" algn="l" defTabSz="993775"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876300" indent="-303213" algn="l" defTabSz="993775"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371600" indent="-288925" algn="l" defTabSz="993775"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14513" indent="-239713" algn="l" defTabSz="993775"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168525" indent="-150813" algn="r" defTabSz="993775" rtl="1" eaLnBrk="0" fontAlgn="base" hangingPunct="0">
        <a:spcBef>
          <a:spcPct val="20000"/>
        </a:spcBef>
        <a:spcAft>
          <a:spcPct val="0"/>
        </a:spcAft>
        <a:buChar char="»"/>
        <a:defRPr sz="2300">
          <a:solidFill>
            <a:srgbClr val="000066"/>
          </a:solidFill>
          <a:latin typeface="+mn-lt"/>
          <a:cs typeface="+mn-cs"/>
        </a:defRPr>
      </a:lvl5pPr>
      <a:lvl6pPr marL="2614555" indent="-158365" algn="r" defTabSz="1000451" rtl="1" fontAlgn="base">
        <a:spcBef>
          <a:spcPct val="20000"/>
        </a:spcBef>
        <a:spcAft>
          <a:spcPct val="0"/>
        </a:spcAft>
        <a:buChar char="»"/>
        <a:defRPr sz="2300">
          <a:solidFill>
            <a:srgbClr val="000066"/>
          </a:solidFill>
          <a:latin typeface="+mn-lt"/>
          <a:cs typeface="+mn-cs"/>
        </a:defRPr>
      </a:lvl6pPr>
      <a:lvl7pPr marL="3053105" indent="-158365" algn="r" defTabSz="1000451" rtl="1" fontAlgn="base">
        <a:spcBef>
          <a:spcPct val="20000"/>
        </a:spcBef>
        <a:spcAft>
          <a:spcPct val="0"/>
        </a:spcAft>
        <a:buChar char="»"/>
        <a:defRPr sz="2300">
          <a:solidFill>
            <a:srgbClr val="000066"/>
          </a:solidFill>
          <a:latin typeface="+mn-lt"/>
          <a:cs typeface="+mn-cs"/>
        </a:defRPr>
      </a:lvl7pPr>
      <a:lvl8pPr marL="3491651" indent="-158365" algn="r" defTabSz="1000451" rtl="1" fontAlgn="base">
        <a:spcBef>
          <a:spcPct val="20000"/>
        </a:spcBef>
        <a:spcAft>
          <a:spcPct val="0"/>
        </a:spcAft>
        <a:buChar char="»"/>
        <a:defRPr sz="2300">
          <a:solidFill>
            <a:srgbClr val="000066"/>
          </a:solidFill>
          <a:latin typeface="+mn-lt"/>
          <a:cs typeface="+mn-cs"/>
        </a:defRPr>
      </a:lvl8pPr>
      <a:lvl9pPr marL="3930205" indent="-158365" algn="r" defTabSz="1000451"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877096" rtl="0" eaLnBrk="1" latinLnBrk="0" hangingPunct="1">
        <a:defRPr sz="1800" kern="1200">
          <a:solidFill>
            <a:schemeClr val="tx1"/>
          </a:solidFill>
          <a:latin typeface="+mn-lt"/>
          <a:ea typeface="+mn-ea"/>
          <a:cs typeface="+mn-cs"/>
        </a:defRPr>
      </a:lvl1pPr>
      <a:lvl2pPr marL="438514" algn="l" defTabSz="877096" rtl="0" eaLnBrk="1" latinLnBrk="0" hangingPunct="1">
        <a:defRPr sz="1800" kern="1200">
          <a:solidFill>
            <a:schemeClr val="tx1"/>
          </a:solidFill>
          <a:latin typeface="+mn-lt"/>
          <a:ea typeface="+mn-ea"/>
          <a:cs typeface="+mn-cs"/>
        </a:defRPr>
      </a:lvl2pPr>
      <a:lvl3pPr marL="877096" algn="l" defTabSz="877096" rtl="0" eaLnBrk="1" latinLnBrk="0" hangingPunct="1">
        <a:defRPr sz="1800" kern="1200">
          <a:solidFill>
            <a:schemeClr val="tx1"/>
          </a:solidFill>
          <a:latin typeface="+mn-lt"/>
          <a:ea typeface="+mn-ea"/>
          <a:cs typeface="+mn-cs"/>
        </a:defRPr>
      </a:lvl3pPr>
      <a:lvl4pPr marL="1315642" algn="l" defTabSz="877096" rtl="0" eaLnBrk="1" latinLnBrk="0" hangingPunct="1">
        <a:defRPr sz="1800" kern="1200">
          <a:solidFill>
            <a:schemeClr val="tx1"/>
          </a:solidFill>
          <a:latin typeface="+mn-lt"/>
          <a:ea typeface="+mn-ea"/>
          <a:cs typeface="+mn-cs"/>
        </a:defRPr>
      </a:lvl4pPr>
      <a:lvl5pPr marL="1754197" algn="l" defTabSz="877096" rtl="0" eaLnBrk="1" latinLnBrk="0" hangingPunct="1">
        <a:defRPr sz="1800" kern="1200">
          <a:solidFill>
            <a:schemeClr val="tx1"/>
          </a:solidFill>
          <a:latin typeface="+mn-lt"/>
          <a:ea typeface="+mn-ea"/>
          <a:cs typeface="+mn-cs"/>
        </a:defRPr>
      </a:lvl5pPr>
      <a:lvl6pPr marL="2192756" algn="l" defTabSz="877096" rtl="0" eaLnBrk="1" latinLnBrk="0" hangingPunct="1">
        <a:defRPr sz="1800" kern="1200">
          <a:solidFill>
            <a:schemeClr val="tx1"/>
          </a:solidFill>
          <a:latin typeface="+mn-lt"/>
          <a:ea typeface="+mn-ea"/>
          <a:cs typeface="+mn-cs"/>
        </a:defRPr>
      </a:lvl6pPr>
      <a:lvl7pPr marL="2631305" algn="l" defTabSz="877096" rtl="0" eaLnBrk="1" latinLnBrk="0" hangingPunct="1">
        <a:defRPr sz="1800" kern="1200">
          <a:solidFill>
            <a:schemeClr val="tx1"/>
          </a:solidFill>
          <a:latin typeface="+mn-lt"/>
          <a:ea typeface="+mn-ea"/>
          <a:cs typeface="+mn-cs"/>
        </a:defRPr>
      </a:lvl7pPr>
      <a:lvl8pPr marL="3069852" algn="l" defTabSz="877096" rtl="0" eaLnBrk="1" latinLnBrk="0" hangingPunct="1">
        <a:defRPr sz="1800" kern="1200">
          <a:solidFill>
            <a:schemeClr val="tx1"/>
          </a:solidFill>
          <a:latin typeface="+mn-lt"/>
          <a:ea typeface="+mn-ea"/>
          <a:cs typeface="+mn-cs"/>
        </a:defRPr>
      </a:lvl8pPr>
      <a:lvl9pPr marL="3508405" algn="l" defTabSz="87709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4339"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4340"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8188" tIns="44094" rIns="88188" bIns="44094"/>
          <a:lstStyle/>
          <a:p>
            <a:endParaRPr lang="en-US"/>
          </a:p>
        </p:txBody>
      </p:sp>
      <p:sp>
        <p:nvSpPr>
          <p:cNvPr id="14341" name="Rectangle 12">
            <a:extLst>
              <a:ext uri="{FF2B5EF4-FFF2-40B4-BE49-F238E27FC236}">
                <a16:creationId xmlns="" xmlns:a16="http://schemas.microsoft.com/office/drawing/2014/main" id="{B4FE2761-C0C4-415F-8185-25B1578795BA}"/>
              </a:ext>
            </a:extLst>
          </p:cNvPr>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188" tIns="44094" rIns="88188" bIns="44094" anchor="ctr"/>
          <a:lstStyle>
            <a:lvl1pPr defTabSz="1042988">
              <a:defRPr sz="3900" b="1">
                <a:solidFill>
                  <a:srgbClr val="000066"/>
                </a:solidFill>
                <a:latin typeface="Arial" pitchFamily="34" charset="0"/>
                <a:cs typeface="Arial" pitchFamily="34" charset="0"/>
              </a:defRPr>
            </a:lvl1pPr>
            <a:lvl2pPr marL="742950" indent="-285750" defTabSz="1042988">
              <a:defRPr sz="3900" b="1">
                <a:solidFill>
                  <a:srgbClr val="000066"/>
                </a:solidFill>
                <a:latin typeface="Arial" pitchFamily="34" charset="0"/>
                <a:cs typeface="Arial" pitchFamily="34" charset="0"/>
              </a:defRPr>
            </a:lvl2pPr>
            <a:lvl3pPr marL="1143000" indent="-228600" defTabSz="1042988">
              <a:defRPr sz="3900" b="1">
                <a:solidFill>
                  <a:srgbClr val="000066"/>
                </a:solidFill>
                <a:latin typeface="Arial" pitchFamily="34" charset="0"/>
                <a:cs typeface="Arial" pitchFamily="34" charset="0"/>
              </a:defRPr>
            </a:lvl3pPr>
            <a:lvl4pPr marL="1600200" indent="-228600" defTabSz="1042988">
              <a:defRPr sz="3900" b="1">
                <a:solidFill>
                  <a:srgbClr val="000066"/>
                </a:solidFill>
                <a:latin typeface="Arial" pitchFamily="34" charset="0"/>
                <a:cs typeface="Arial" pitchFamily="34" charset="0"/>
              </a:defRPr>
            </a:lvl4pPr>
            <a:lvl5pPr marL="2057400" indent="-228600" defTabSz="1042988">
              <a:defRPr sz="3900" b="1">
                <a:solidFill>
                  <a:srgbClr val="000066"/>
                </a:solidFill>
                <a:latin typeface="Arial" pitchFamily="34" charset="0"/>
                <a:cs typeface="Arial" pitchFamily="34" charset="0"/>
              </a:defRPr>
            </a:lvl5pPr>
            <a:lvl6pPr marL="2514600" indent="-228600" defTabSz="104298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298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298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2988"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en-US"/>
          </a:p>
        </p:txBody>
      </p:sp>
      <p:sp>
        <p:nvSpPr>
          <p:cNvPr id="14342" name="Rectangle 13">
            <a:extLst>
              <a:ext uri="{FF2B5EF4-FFF2-40B4-BE49-F238E27FC236}">
                <a16:creationId xmlns="" xmlns:a16="http://schemas.microsoft.com/office/drawing/2014/main" id="{726194D4-9DF5-42BF-95B4-BA8F1EE50956}"/>
              </a:ext>
            </a:extLst>
          </p:cNvPr>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1713">
              <a:defRPr sz="3900" b="1">
                <a:solidFill>
                  <a:srgbClr val="000066"/>
                </a:solidFill>
                <a:latin typeface="Arial" pitchFamily="34" charset="0"/>
                <a:cs typeface="Arial" pitchFamily="34" charset="0"/>
              </a:defRPr>
            </a:lvl1pPr>
            <a:lvl2pPr marL="742950" indent="-285750" defTabSz="1001713">
              <a:defRPr sz="3900" b="1">
                <a:solidFill>
                  <a:srgbClr val="000066"/>
                </a:solidFill>
                <a:latin typeface="Arial" pitchFamily="34" charset="0"/>
                <a:cs typeface="Arial" pitchFamily="34" charset="0"/>
              </a:defRPr>
            </a:lvl2pPr>
            <a:lvl3pPr marL="1143000" indent="-228600" defTabSz="1001713">
              <a:defRPr sz="3900" b="1">
                <a:solidFill>
                  <a:srgbClr val="000066"/>
                </a:solidFill>
                <a:latin typeface="Arial" pitchFamily="34" charset="0"/>
                <a:cs typeface="Arial" pitchFamily="34" charset="0"/>
              </a:defRPr>
            </a:lvl3pPr>
            <a:lvl4pPr marL="1600200" indent="-228600" defTabSz="1001713">
              <a:defRPr sz="3900" b="1">
                <a:solidFill>
                  <a:srgbClr val="000066"/>
                </a:solidFill>
                <a:latin typeface="Arial" pitchFamily="34" charset="0"/>
                <a:cs typeface="Arial" pitchFamily="34" charset="0"/>
              </a:defRPr>
            </a:lvl4pPr>
            <a:lvl5pPr marL="2057400" indent="-228600" defTabSz="1001713">
              <a:defRPr sz="3900" b="1">
                <a:solidFill>
                  <a:srgbClr val="000066"/>
                </a:solidFill>
                <a:latin typeface="Arial" pitchFamily="34" charset="0"/>
                <a:cs typeface="Arial" pitchFamily="34" charset="0"/>
              </a:defRPr>
            </a:lvl5pPr>
            <a:lvl6pPr marL="2514600" indent="-228600" defTabSz="1001713"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01713"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01713"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01713"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en-US" altLang="en-US" sz="1600" b="0">
              <a:solidFill>
                <a:srgbClr val="96CCEE"/>
              </a:solidFill>
              <a:latin typeface="Calibri" pitchFamily="34" charset="0"/>
            </a:endParaRPr>
          </a:p>
        </p:txBody>
      </p:sp>
      <p:sp>
        <p:nvSpPr>
          <p:cNvPr id="14343" name="Rectangle 14">
            <a:extLst>
              <a:ext uri="{FF2B5EF4-FFF2-40B4-BE49-F238E27FC236}">
                <a16:creationId xmlns="" xmlns:a16="http://schemas.microsoft.com/office/drawing/2014/main" id="{B5B0145A-196B-4F0C-926E-27F8C17872F7}"/>
              </a:ext>
            </a:extLst>
          </p:cNvPr>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1713">
              <a:defRPr sz="3900" b="1">
                <a:solidFill>
                  <a:srgbClr val="000066"/>
                </a:solidFill>
                <a:latin typeface="Arial" pitchFamily="34" charset="0"/>
                <a:cs typeface="Arial" pitchFamily="34" charset="0"/>
              </a:defRPr>
            </a:lvl1pPr>
            <a:lvl2pPr marL="742950" indent="-285750" defTabSz="1001713">
              <a:defRPr sz="3900" b="1">
                <a:solidFill>
                  <a:srgbClr val="000066"/>
                </a:solidFill>
                <a:latin typeface="Arial" pitchFamily="34" charset="0"/>
                <a:cs typeface="Arial" pitchFamily="34" charset="0"/>
              </a:defRPr>
            </a:lvl2pPr>
            <a:lvl3pPr marL="1143000" indent="-228600" defTabSz="1001713">
              <a:defRPr sz="3900" b="1">
                <a:solidFill>
                  <a:srgbClr val="000066"/>
                </a:solidFill>
                <a:latin typeface="Arial" pitchFamily="34" charset="0"/>
                <a:cs typeface="Arial" pitchFamily="34" charset="0"/>
              </a:defRPr>
            </a:lvl3pPr>
            <a:lvl4pPr marL="1600200" indent="-228600" defTabSz="1001713">
              <a:defRPr sz="3900" b="1">
                <a:solidFill>
                  <a:srgbClr val="000066"/>
                </a:solidFill>
                <a:latin typeface="Arial" pitchFamily="34" charset="0"/>
                <a:cs typeface="Arial" pitchFamily="34" charset="0"/>
              </a:defRPr>
            </a:lvl4pPr>
            <a:lvl5pPr marL="2057400" indent="-228600" defTabSz="1001713">
              <a:defRPr sz="3900" b="1">
                <a:solidFill>
                  <a:srgbClr val="000066"/>
                </a:solidFill>
                <a:latin typeface="Arial" pitchFamily="34" charset="0"/>
                <a:cs typeface="Arial" pitchFamily="34" charset="0"/>
              </a:defRPr>
            </a:lvl5pPr>
            <a:lvl6pPr marL="2514600" indent="-228600" defTabSz="1001713"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01713"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01713"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01713"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D38584AC-894B-4637-BBF9-4A96CD04EE1F}" type="slidenum">
              <a:rPr lang="ar-SA" altLang="en-US" sz="1700">
                <a:solidFill>
                  <a:srgbClr val="72BBE8"/>
                </a:solidFill>
                <a:latin typeface="Arial Narrow" pitchFamily="34" charset="0"/>
              </a:rPr>
              <a:pPr algn="r" eaLnBrk="1" hangingPunct="1"/>
              <a:t>‹#›</a:t>
            </a:fld>
            <a:r>
              <a:rPr lang="en-US" altLang="en-US" sz="1700">
                <a:solidFill>
                  <a:srgbClr val="72BBE8"/>
                </a:solidFill>
                <a:latin typeface="Arial Narrow" pitchFamily="34" charset="0"/>
              </a:rPr>
              <a:t> </a:t>
            </a:r>
            <a:r>
              <a:rPr lang="en-US" altLang="en-US" sz="2400" baseline="14000">
                <a:solidFill>
                  <a:srgbClr val="FFFFFF"/>
                </a:solidFill>
                <a:latin typeface="Arial Narrow" pitchFamily="34" charset="0"/>
              </a:rPr>
              <a:t>|</a:t>
            </a:r>
          </a:p>
        </p:txBody>
      </p:sp>
      <p:pic>
        <p:nvPicPr>
          <p:cNvPr id="14344" name="Picture 17" descr="WHO-EN-white-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22" r:id="rId1"/>
    <p:sldLayoutId id="2147491943" r:id="rId2"/>
    <p:sldLayoutId id="2147491944" r:id="rId3"/>
    <p:sldLayoutId id="2147491945" r:id="rId4"/>
    <p:sldLayoutId id="2147491946" r:id="rId5"/>
    <p:sldLayoutId id="2147491947" r:id="rId6"/>
    <p:sldLayoutId id="2147491948" r:id="rId7"/>
    <p:sldLayoutId id="2147491949" r:id="rId8"/>
  </p:sldLayoutIdLst>
  <p:txStyles>
    <p:titleStyle>
      <a:lvl1pPr algn="l" defTabSz="1000125"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1000125"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1000125"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1000125"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1000125"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40998" algn="ctr" defTabSz="1006120" rtl="0" fontAlgn="base">
        <a:spcBef>
          <a:spcPct val="0"/>
        </a:spcBef>
        <a:spcAft>
          <a:spcPct val="0"/>
        </a:spcAft>
        <a:defRPr sz="4000" b="1">
          <a:solidFill>
            <a:srgbClr val="000066"/>
          </a:solidFill>
          <a:latin typeface="Arial" charset="0"/>
          <a:cs typeface="Arial" charset="0"/>
        </a:defRPr>
      </a:lvl6pPr>
      <a:lvl7pPr marL="882057" algn="ctr" defTabSz="1006120" rtl="0" fontAlgn="base">
        <a:spcBef>
          <a:spcPct val="0"/>
        </a:spcBef>
        <a:spcAft>
          <a:spcPct val="0"/>
        </a:spcAft>
        <a:defRPr sz="4000" b="1">
          <a:solidFill>
            <a:srgbClr val="000066"/>
          </a:solidFill>
          <a:latin typeface="Arial" charset="0"/>
          <a:cs typeface="Arial" charset="0"/>
        </a:defRPr>
      </a:lvl7pPr>
      <a:lvl8pPr marL="1323093" algn="ctr" defTabSz="1006120" rtl="0" fontAlgn="base">
        <a:spcBef>
          <a:spcPct val="0"/>
        </a:spcBef>
        <a:spcAft>
          <a:spcPct val="0"/>
        </a:spcAft>
        <a:defRPr sz="4000" b="1">
          <a:solidFill>
            <a:srgbClr val="000066"/>
          </a:solidFill>
          <a:latin typeface="Arial" charset="0"/>
          <a:cs typeface="Arial" charset="0"/>
        </a:defRPr>
      </a:lvl8pPr>
      <a:lvl9pPr marL="1764131" algn="ctr" defTabSz="1006120" rtl="0" fontAlgn="base">
        <a:spcBef>
          <a:spcPct val="0"/>
        </a:spcBef>
        <a:spcAft>
          <a:spcPct val="0"/>
        </a:spcAft>
        <a:defRPr sz="4000" b="1">
          <a:solidFill>
            <a:srgbClr val="000066"/>
          </a:solidFill>
          <a:latin typeface="Arial" charset="0"/>
          <a:cs typeface="Arial" charset="0"/>
        </a:defRPr>
      </a:lvl9pPr>
    </p:titleStyle>
    <p:bodyStyle>
      <a:lvl1pPr marL="371475" indent="-371475" algn="l" defTabSz="1000125"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881063" indent="-306388" algn="l" defTabSz="1000125"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379538" indent="-292100" algn="l" defTabSz="1000125"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25625" indent="-242888" algn="l" defTabSz="1000125"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182813" indent="-153988" algn="r" defTabSz="1000125" rtl="1" eaLnBrk="0" fontAlgn="base" hangingPunct="0">
        <a:spcBef>
          <a:spcPct val="20000"/>
        </a:spcBef>
        <a:spcAft>
          <a:spcPct val="0"/>
        </a:spcAft>
        <a:buChar char="»"/>
        <a:defRPr sz="2300">
          <a:solidFill>
            <a:srgbClr val="000066"/>
          </a:solidFill>
          <a:latin typeface="+mn-lt"/>
          <a:cs typeface="+mn-cs"/>
        </a:defRPr>
      </a:lvl5pPr>
      <a:lvl6pPr marL="2629359" indent="-159263" algn="r" defTabSz="1006120" rtl="1" fontAlgn="base">
        <a:spcBef>
          <a:spcPct val="20000"/>
        </a:spcBef>
        <a:spcAft>
          <a:spcPct val="0"/>
        </a:spcAft>
        <a:buChar char="»"/>
        <a:defRPr sz="2300">
          <a:solidFill>
            <a:srgbClr val="000066"/>
          </a:solidFill>
          <a:latin typeface="+mn-lt"/>
          <a:cs typeface="+mn-cs"/>
        </a:defRPr>
      </a:lvl6pPr>
      <a:lvl7pPr marL="3070394" indent="-159263" algn="r" defTabSz="1006120" rtl="1" fontAlgn="base">
        <a:spcBef>
          <a:spcPct val="20000"/>
        </a:spcBef>
        <a:spcAft>
          <a:spcPct val="0"/>
        </a:spcAft>
        <a:buChar char="»"/>
        <a:defRPr sz="2300">
          <a:solidFill>
            <a:srgbClr val="000066"/>
          </a:solidFill>
          <a:latin typeface="+mn-lt"/>
          <a:cs typeface="+mn-cs"/>
        </a:defRPr>
      </a:lvl7pPr>
      <a:lvl8pPr marL="3511421" indent="-159263" algn="r" defTabSz="1006120" rtl="1" fontAlgn="base">
        <a:spcBef>
          <a:spcPct val="20000"/>
        </a:spcBef>
        <a:spcAft>
          <a:spcPct val="0"/>
        </a:spcAft>
        <a:buChar char="»"/>
        <a:defRPr sz="2300">
          <a:solidFill>
            <a:srgbClr val="000066"/>
          </a:solidFill>
          <a:latin typeface="+mn-lt"/>
          <a:cs typeface="+mn-cs"/>
        </a:defRPr>
      </a:lvl8pPr>
      <a:lvl9pPr marL="3952464" indent="-159263" algn="r" defTabSz="1006120"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882057" rtl="0" eaLnBrk="1" latinLnBrk="0" hangingPunct="1">
        <a:defRPr sz="1800" kern="1200">
          <a:solidFill>
            <a:schemeClr val="tx1"/>
          </a:solidFill>
          <a:latin typeface="+mn-lt"/>
          <a:ea typeface="+mn-ea"/>
          <a:cs typeface="+mn-cs"/>
        </a:defRPr>
      </a:lvl1pPr>
      <a:lvl2pPr marL="440998" algn="l" defTabSz="882057" rtl="0" eaLnBrk="1" latinLnBrk="0" hangingPunct="1">
        <a:defRPr sz="1800" kern="1200">
          <a:solidFill>
            <a:schemeClr val="tx1"/>
          </a:solidFill>
          <a:latin typeface="+mn-lt"/>
          <a:ea typeface="+mn-ea"/>
          <a:cs typeface="+mn-cs"/>
        </a:defRPr>
      </a:lvl2pPr>
      <a:lvl3pPr marL="882057" algn="l" defTabSz="882057" rtl="0" eaLnBrk="1" latinLnBrk="0" hangingPunct="1">
        <a:defRPr sz="1800" kern="1200">
          <a:solidFill>
            <a:schemeClr val="tx1"/>
          </a:solidFill>
          <a:latin typeface="+mn-lt"/>
          <a:ea typeface="+mn-ea"/>
          <a:cs typeface="+mn-cs"/>
        </a:defRPr>
      </a:lvl3pPr>
      <a:lvl4pPr marL="1323093" algn="l" defTabSz="882057" rtl="0" eaLnBrk="1" latinLnBrk="0" hangingPunct="1">
        <a:defRPr sz="1800" kern="1200">
          <a:solidFill>
            <a:schemeClr val="tx1"/>
          </a:solidFill>
          <a:latin typeface="+mn-lt"/>
          <a:ea typeface="+mn-ea"/>
          <a:cs typeface="+mn-cs"/>
        </a:defRPr>
      </a:lvl4pPr>
      <a:lvl5pPr marL="1764131" algn="l" defTabSz="882057" rtl="0" eaLnBrk="1" latinLnBrk="0" hangingPunct="1">
        <a:defRPr sz="1800" kern="1200">
          <a:solidFill>
            <a:schemeClr val="tx1"/>
          </a:solidFill>
          <a:latin typeface="+mn-lt"/>
          <a:ea typeface="+mn-ea"/>
          <a:cs typeface="+mn-cs"/>
        </a:defRPr>
      </a:lvl5pPr>
      <a:lvl6pPr marL="2205182" algn="l" defTabSz="882057" rtl="0" eaLnBrk="1" latinLnBrk="0" hangingPunct="1">
        <a:defRPr sz="1800" kern="1200">
          <a:solidFill>
            <a:schemeClr val="tx1"/>
          </a:solidFill>
          <a:latin typeface="+mn-lt"/>
          <a:ea typeface="+mn-ea"/>
          <a:cs typeface="+mn-cs"/>
        </a:defRPr>
      </a:lvl6pPr>
      <a:lvl7pPr marL="2646206" algn="l" defTabSz="882057" rtl="0" eaLnBrk="1" latinLnBrk="0" hangingPunct="1">
        <a:defRPr sz="1800" kern="1200">
          <a:solidFill>
            <a:schemeClr val="tx1"/>
          </a:solidFill>
          <a:latin typeface="+mn-lt"/>
          <a:ea typeface="+mn-ea"/>
          <a:cs typeface="+mn-cs"/>
        </a:defRPr>
      </a:lvl7pPr>
      <a:lvl8pPr marL="3087235" algn="l" defTabSz="882057" rtl="0" eaLnBrk="1" latinLnBrk="0" hangingPunct="1">
        <a:defRPr sz="1800" kern="1200">
          <a:solidFill>
            <a:schemeClr val="tx1"/>
          </a:solidFill>
          <a:latin typeface="+mn-lt"/>
          <a:ea typeface="+mn-ea"/>
          <a:cs typeface="+mn-cs"/>
        </a:defRPr>
      </a:lvl8pPr>
      <a:lvl9pPr marL="3528274" algn="l" defTabSz="88205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15363"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15364"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7492" tIns="43742" rIns="87492" bIns="43742"/>
          <a:lstStyle/>
          <a:p>
            <a:endParaRPr lang="en-US"/>
          </a:p>
        </p:txBody>
      </p:sp>
      <p:sp>
        <p:nvSpPr>
          <p:cNvPr id="7173" name="Rectangle 12">
            <a:extLst>
              <a:ext uri="{FF2B5EF4-FFF2-40B4-BE49-F238E27FC236}">
                <a16:creationId xmlns="" xmlns:a16="http://schemas.microsoft.com/office/drawing/2014/main" id="{D1D251F8-EE7D-42D0-A667-BA18A9A4F6F8}"/>
              </a:ext>
            </a:extLst>
          </p:cNvPr>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92" tIns="43742" rIns="87492" bIns="43742" anchor="ctr"/>
          <a:lstStyle>
            <a:lvl1pPr defTabSz="1036638">
              <a:defRPr sz="3900" b="1">
                <a:solidFill>
                  <a:srgbClr val="000066"/>
                </a:solidFill>
                <a:latin typeface="Arial" pitchFamily="34" charset="0"/>
                <a:cs typeface="Arial" pitchFamily="34" charset="0"/>
              </a:defRPr>
            </a:lvl1pPr>
            <a:lvl2pPr marL="742950" indent="-285750" defTabSz="1036638">
              <a:defRPr sz="3900" b="1">
                <a:solidFill>
                  <a:srgbClr val="000066"/>
                </a:solidFill>
                <a:latin typeface="Arial" pitchFamily="34" charset="0"/>
                <a:cs typeface="Arial" pitchFamily="34" charset="0"/>
              </a:defRPr>
            </a:lvl2pPr>
            <a:lvl3pPr marL="1143000" indent="-228600" defTabSz="1036638">
              <a:defRPr sz="3900" b="1">
                <a:solidFill>
                  <a:srgbClr val="000066"/>
                </a:solidFill>
                <a:latin typeface="Arial" pitchFamily="34" charset="0"/>
                <a:cs typeface="Arial" pitchFamily="34" charset="0"/>
              </a:defRPr>
            </a:lvl3pPr>
            <a:lvl4pPr marL="1600200" indent="-228600" defTabSz="1036638">
              <a:defRPr sz="3900" b="1">
                <a:solidFill>
                  <a:srgbClr val="000066"/>
                </a:solidFill>
                <a:latin typeface="Arial" pitchFamily="34" charset="0"/>
                <a:cs typeface="Arial" pitchFamily="34" charset="0"/>
              </a:defRPr>
            </a:lvl4pPr>
            <a:lvl5pPr marL="2057400" indent="-228600" defTabSz="1036638">
              <a:defRPr sz="3900" b="1">
                <a:solidFill>
                  <a:srgbClr val="000066"/>
                </a:solidFill>
                <a:latin typeface="Arial" pitchFamily="34" charset="0"/>
                <a:cs typeface="Arial" pitchFamily="34" charset="0"/>
              </a:defRPr>
            </a:lvl5pPr>
            <a:lvl6pPr marL="25146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a:p>
        </p:txBody>
      </p:sp>
      <p:sp>
        <p:nvSpPr>
          <p:cNvPr id="7174" name="Rectangle 13">
            <a:extLst>
              <a:ext uri="{FF2B5EF4-FFF2-40B4-BE49-F238E27FC236}">
                <a16:creationId xmlns="" xmlns:a16="http://schemas.microsoft.com/office/drawing/2014/main" id="{D407FF58-4BBE-41B4-81A2-41E540381EA3}"/>
              </a:ext>
            </a:extLst>
          </p:cNvPr>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96950">
              <a:defRPr sz="3900" b="1">
                <a:solidFill>
                  <a:srgbClr val="000066"/>
                </a:solidFill>
                <a:latin typeface="Arial" pitchFamily="34" charset="0"/>
                <a:cs typeface="Arial" pitchFamily="34" charset="0"/>
              </a:defRPr>
            </a:lvl1pPr>
            <a:lvl2pPr marL="742950" indent="-285750" defTabSz="996950">
              <a:defRPr sz="3900" b="1">
                <a:solidFill>
                  <a:srgbClr val="000066"/>
                </a:solidFill>
                <a:latin typeface="Arial" pitchFamily="34" charset="0"/>
                <a:cs typeface="Arial" pitchFamily="34" charset="0"/>
              </a:defRPr>
            </a:lvl2pPr>
            <a:lvl3pPr marL="1143000" indent="-228600" defTabSz="996950">
              <a:defRPr sz="3900" b="1">
                <a:solidFill>
                  <a:srgbClr val="000066"/>
                </a:solidFill>
                <a:latin typeface="Arial" pitchFamily="34" charset="0"/>
                <a:cs typeface="Arial" pitchFamily="34" charset="0"/>
              </a:defRPr>
            </a:lvl3pPr>
            <a:lvl4pPr marL="1600200" indent="-228600" defTabSz="996950">
              <a:defRPr sz="3900" b="1">
                <a:solidFill>
                  <a:srgbClr val="000066"/>
                </a:solidFill>
                <a:latin typeface="Arial" pitchFamily="34" charset="0"/>
                <a:cs typeface="Arial" pitchFamily="34" charset="0"/>
              </a:defRPr>
            </a:lvl4pPr>
            <a:lvl5pPr marL="2057400" indent="-228600" defTabSz="996950">
              <a:defRPr sz="3900" b="1">
                <a:solidFill>
                  <a:srgbClr val="000066"/>
                </a:solidFill>
                <a:latin typeface="Arial" pitchFamily="34" charset="0"/>
                <a:cs typeface="Arial" pitchFamily="34" charset="0"/>
              </a:defRPr>
            </a:lvl5pPr>
            <a:lvl6pPr marL="25146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fr-FR" altLang="fr-FR" sz="1600" b="0">
              <a:solidFill>
                <a:srgbClr val="96CCEE"/>
              </a:solidFill>
              <a:latin typeface="Calibri" pitchFamily="34" charset="0"/>
            </a:endParaRPr>
          </a:p>
        </p:txBody>
      </p:sp>
      <p:sp>
        <p:nvSpPr>
          <p:cNvPr id="7175" name="Rectangle 14">
            <a:extLst>
              <a:ext uri="{FF2B5EF4-FFF2-40B4-BE49-F238E27FC236}">
                <a16:creationId xmlns="" xmlns:a16="http://schemas.microsoft.com/office/drawing/2014/main" id="{F46D78C8-8778-4017-BCDC-450B7EB56E77}"/>
              </a:ext>
            </a:extLst>
          </p:cNvPr>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0125">
              <a:defRPr sz="3900" b="1">
                <a:solidFill>
                  <a:srgbClr val="000066"/>
                </a:solidFill>
                <a:latin typeface="Arial" pitchFamily="34" charset="0"/>
                <a:cs typeface="Arial" pitchFamily="34" charset="0"/>
              </a:defRPr>
            </a:lvl1pPr>
            <a:lvl2pPr marL="742950" indent="-285750" defTabSz="1000125">
              <a:defRPr sz="3900" b="1">
                <a:solidFill>
                  <a:srgbClr val="000066"/>
                </a:solidFill>
                <a:latin typeface="Arial" pitchFamily="34" charset="0"/>
                <a:cs typeface="Arial" pitchFamily="34" charset="0"/>
              </a:defRPr>
            </a:lvl2pPr>
            <a:lvl3pPr marL="1143000" indent="-228600" defTabSz="1000125">
              <a:defRPr sz="3900" b="1">
                <a:solidFill>
                  <a:srgbClr val="000066"/>
                </a:solidFill>
                <a:latin typeface="Arial" pitchFamily="34" charset="0"/>
                <a:cs typeface="Arial" pitchFamily="34" charset="0"/>
              </a:defRPr>
            </a:lvl3pPr>
            <a:lvl4pPr marL="1600200" indent="-228600" defTabSz="1000125">
              <a:defRPr sz="3900" b="1">
                <a:solidFill>
                  <a:srgbClr val="000066"/>
                </a:solidFill>
                <a:latin typeface="Arial" pitchFamily="34" charset="0"/>
                <a:cs typeface="Arial" pitchFamily="34" charset="0"/>
              </a:defRPr>
            </a:lvl4pPr>
            <a:lvl5pPr marL="2057400" indent="-228600" defTabSz="1000125">
              <a:defRPr sz="3900" b="1">
                <a:solidFill>
                  <a:srgbClr val="000066"/>
                </a:solidFill>
                <a:latin typeface="Arial" pitchFamily="34" charset="0"/>
                <a:cs typeface="Arial" pitchFamily="34" charset="0"/>
              </a:defRPr>
            </a:lvl5pPr>
            <a:lvl6pPr marL="25146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A3BB7F81-3A04-4244-A1AD-8FFB55E1DCCD}" type="slidenum">
              <a:rPr lang="ar-SA" altLang="fr-FR" sz="1700">
                <a:solidFill>
                  <a:srgbClr val="72BBE8"/>
                </a:solidFill>
                <a:latin typeface="Arial Narrow" pitchFamily="34" charset="0"/>
              </a:rPr>
              <a:pPr algn="r" eaLnBrk="1" hangingPunct="1"/>
              <a:t>‹#›</a:t>
            </a:fld>
            <a:r>
              <a:rPr lang="en-US" altLang="fr-FR" sz="1700">
                <a:solidFill>
                  <a:srgbClr val="72BBE8"/>
                </a:solidFill>
                <a:latin typeface="Arial Narrow" pitchFamily="34" charset="0"/>
              </a:rPr>
              <a:t> </a:t>
            </a:r>
            <a:r>
              <a:rPr lang="en-US" altLang="fr-FR" sz="2400" baseline="14000">
                <a:solidFill>
                  <a:srgbClr val="FFFFFF"/>
                </a:solidFill>
                <a:latin typeface="Arial Narrow" pitchFamily="34" charset="0"/>
              </a:rPr>
              <a:t>|</a:t>
            </a:r>
          </a:p>
        </p:txBody>
      </p:sp>
      <p:pic>
        <p:nvPicPr>
          <p:cNvPr id="15368" name="Picture 17" descr="WHO-EN-white-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23" r:id="rId1"/>
    <p:sldLayoutId id="2147491950" r:id="rId2"/>
    <p:sldLayoutId id="2147491951" r:id="rId3"/>
    <p:sldLayoutId id="2147491952" r:id="rId4"/>
    <p:sldLayoutId id="2147491953" r:id="rId5"/>
    <p:sldLayoutId id="2147491954" r:id="rId6"/>
    <p:sldLayoutId id="2147491955" r:id="rId7"/>
    <p:sldLayoutId id="2147491956" r:id="rId8"/>
  </p:sldLayoutIdLst>
  <p:txStyles>
    <p:titleStyle>
      <a:lvl1pPr algn="l" defTabSz="992188"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9921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9921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9921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9921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37590" algn="ctr" defTabSz="998333" rtl="0" fontAlgn="base">
        <a:spcBef>
          <a:spcPct val="0"/>
        </a:spcBef>
        <a:spcAft>
          <a:spcPct val="0"/>
        </a:spcAft>
        <a:defRPr sz="4000" b="1">
          <a:solidFill>
            <a:srgbClr val="000066"/>
          </a:solidFill>
          <a:latin typeface="Arial" charset="0"/>
          <a:cs typeface="Arial" charset="0"/>
        </a:defRPr>
      </a:lvl6pPr>
      <a:lvl7pPr marL="875248" algn="ctr" defTabSz="998333" rtl="0" fontAlgn="base">
        <a:spcBef>
          <a:spcPct val="0"/>
        </a:spcBef>
        <a:spcAft>
          <a:spcPct val="0"/>
        </a:spcAft>
        <a:defRPr sz="4000" b="1">
          <a:solidFill>
            <a:srgbClr val="000066"/>
          </a:solidFill>
          <a:latin typeface="Arial" charset="0"/>
          <a:cs typeface="Arial" charset="0"/>
        </a:defRPr>
      </a:lvl7pPr>
      <a:lvl8pPr marL="1312859" algn="ctr" defTabSz="998333" rtl="0" fontAlgn="base">
        <a:spcBef>
          <a:spcPct val="0"/>
        </a:spcBef>
        <a:spcAft>
          <a:spcPct val="0"/>
        </a:spcAft>
        <a:defRPr sz="4000" b="1">
          <a:solidFill>
            <a:srgbClr val="000066"/>
          </a:solidFill>
          <a:latin typeface="Arial" charset="0"/>
          <a:cs typeface="Arial" charset="0"/>
        </a:defRPr>
      </a:lvl8pPr>
      <a:lvl9pPr marL="1750489" algn="ctr" defTabSz="998333" rtl="0" fontAlgn="base">
        <a:spcBef>
          <a:spcPct val="0"/>
        </a:spcBef>
        <a:spcAft>
          <a:spcPct val="0"/>
        </a:spcAft>
        <a:defRPr sz="4000" b="1">
          <a:solidFill>
            <a:srgbClr val="000066"/>
          </a:solidFill>
          <a:latin typeface="Arial" charset="0"/>
          <a:cs typeface="Arial" charset="0"/>
        </a:defRPr>
      </a:lvl9pPr>
    </p:titleStyle>
    <p:bodyStyle>
      <a:lvl1pPr marL="368300" indent="-368300" algn="l" defTabSz="992188"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874713" indent="-303213" algn="l" defTabSz="992188"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368425" indent="-288925" algn="l" defTabSz="99218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11338" indent="-239713" algn="l" defTabSz="99218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163763" indent="-150813" algn="r" defTabSz="992188" rtl="1" eaLnBrk="0" fontAlgn="base" hangingPunct="0">
        <a:spcBef>
          <a:spcPct val="20000"/>
        </a:spcBef>
        <a:spcAft>
          <a:spcPct val="0"/>
        </a:spcAft>
        <a:buChar char="»"/>
        <a:defRPr sz="2300">
          <a:solidFill>
            <a:srgbClr val="000066"/>
          </a:solidFill>
          <a:latin typeface="+mn-lt"/>
          <a:cs typeface="+mn-cs"/>
        </a:defRPr>
      </a:lvl5pPr>
      <a:lvl6pPr marL="2609020" indent="-158030" algn="r" defTabSz="998333" rtl="1" fontAlgn="base">
        <a:spcBef>
          <a:spcPct val="20000"/>
        </a:spcBef>
        <a:spcAft>
          <a:spcPct val="0"/>
        </a:spcAft>
        <a:buChar char="»"/>
        <a:defRPr sz="2300">
          <a:solidFill>
            <a:srgbClr val="000066"/>
          </a:solidFill>
          <a:latin typeface="+mn-lt"/>
          <a:cs typeface="+mn-cs"/>
        </a:defRPr>
      </a:lvl6pPr>
      <a:lvl7pPr marL="3046647" indent="-158030" algn="r" defTabSz="998333" rtl="1" fontAlgn="base">
        <a:spcBef>
          <a:spcPct val="20000"/>
        </a:spcBef>
        <a:spcAft>
          <a:spcPct val="0"/>
        </a:spcAft>
        <a:buChar char="»"/>
        <a:defRPr sz="2300">
          <a:solidFill>
            <a:srgbClr val="000066"/>
          </a:solidFill>
          <a:latin typeface="+mn-lt"/>
          <a:cs typeface="+mn-cs"/>
        </a:defRPr>
      </a:lvl7pPr>
      <a:lvl8pPr marL="3484264" indent="-158030" algn="r" defTabSz="998333" rtl="1" fontAlgn="base">
        <a:spcBef>
          <a:spcPct val="20000"/>
        </a:spcBef>
        <a:spcAft>
          <a:spcPct val="0"/>
        </a:spcAft>
        <a:buChar char="»"/>
        <a:defRPr sz="2300">
          <a:solidFill>
            <a:srgbClr val="000066"/>
          </a:solidFill>
          <a:latin typeface="+mn-lt"/>
          <a:cs typeface="+mn-cs"/>
        </a:defRPr>
      </a:lvl8pPr>
      <a:lvl9pPr marL="3921891" indent="-158030" algn="r" defTabSz="998333"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875248" rtl="0" eaLnBrk="1" latinLnBrk="0" hangingPunct="1">
        <a:defRPr sz="1800" kern="1200">
          <a:solidFill>
            <a:schemeClr val="tx1"/>
          </a:solidFill>
          <a:latin typeface="+mn-lt"/>
          <a:ea typeface="+mn-ea"/>
          <a:cs typeface="+mn-cs"/>
        </a:defRPr>
      </a:lvl1pPr>
      <a:lvl2pPr marL="437590" algn="l" defTabSz="875248" rtl="0" eaLnBrk="1" latinLnBrk="0" hangingPunct="1">
        <a:defRPr sz="1800" kern="1200">
          <a:solidFill>
            <a:schemeClr val="tx1"/>
          </a:solidFill>
          <a:latin typeface="+mn-lt"/>
          <a:ea typeface="+mn-ea"/>
          <a:cs typeface="+mn-cs"/>
        </a:defRPr>
      </a:lvl2pPr>
      <a:lvl3pPr marL="875248" algn="l" defTabSz="875248" rtl="0" eaLnBrk="1" latinLnBrk="0" hangingPunct="1">
        <a:defRPr sz="1800" kern="1200">
          <a:solidFill>
            <a:schemeClr val="tx1"/>
          </a:solidFill>
          <a:latin typeface="+mn-lt"/>
          <a:ea typeface="+mn-ea"/>
          <a:cs typeface="+mn-cs"/>
        </a:defRPr>
      </a:lvl3pPr>
      <a:lvl4pPr marL="1312859" algn="l" defTabSz="875248" rtl="0" eaLnBrk="1" latinLnBrk="0" hangingPunct="1">
        <a:defRPr sz="1800" kern="1200">
          <a:solidFill>
            <a:schemeClr val="tx1"/>
          </a:solidFill>
          <a:latin typeface="+mn-lt"/>
          <a:ea typeface="+mn-ea"/>
          <a:cs typeface="+mn-cs"/>
        </a:defRPr>
      </a:lvl4pPr>
      <a:lvl5pPr marL="1750489" algn="l" defTabSz="875248" rtl="0" eaLnBrk="1" latinLnBrk="0" hangingPunct="1">
        <a:defRPr sz="1800" kern="1200">
          <a:solidFill>
            <a:schemeClr val="tx1"/>
          </a:solidFill>
          <a:latin typeface="+mn-lt"/>
          <a:ea typeface="+mn-ea"/>
          <a:cs typeface="+mn-cs"/>
        </a:defRPr>
      </a:lvl5pPr>
      <a:lvl6pPr marL="2188118" algn="l" defTabSz="875248" rtl="0" eaLnBrk="1" latinLnBrk="0" hangingPunct="1">
        <a:defRPr sz="1800" kern="1200">
          <a:solidFill>
            <a:schemeClr val="tx1"/>
          </a:solidFill>
          <a:latin typeface="+mn-lt"/>
          <a:ea typeface="+mn-ea"/>
          <a:cs typeface="+mn-cs"/>
        </a:defRPr>
      </a:lvl6pPr>
      <a:lvl7pPr marL="2625739" algn="l" defTabSz="875248" rtl="0" eaLnBrk="1" latinLnBrk="0" hangingPunct="1">
        <a:defRPr sz="1800" kern="1200">
          <a:solidFill>
            <a:schemeClr val="tx1"/>
          </a:solidFill>
          <a:latin typeface="+mn-lt"/>
          <a:ea typeface="+mn-ea"/>
          <a:cs typeface="+mn-cs"/>
        </a:defRPr>
      </a:lvl7pPr>
      <a:lvl8pPr marL="3063358" algn="l" defTabSz="875248" rtl="0" eaLnBrk="1" latinLnBrk="0" hangingPunct="1">
        <a:defRPr sz="1800" kern="1200">
          <a:solidFill>
            <a:schemeClr val="tx1"/>
          </a:solidFill>
          <a:latin typeface="+mn-lt"/>
          <a:ea typeface="+mn-ea"/>
          <a:cs typeface="+mn-cs"/>
        </a:defRPr>
      </a:lvl8pPr>
      <a:lvl9pPr marL="3500984" algn="l" defTabSz="87524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7570" name="Rectangle 2">
            <a:extLst>
              <a:ext uri="{FF2B5EF4-FFF2-40B4-BE49-F238E27FC236}">
                <a16:creationId xmlns="" xmlns:a16="http://schemas.microsoft.com/office/drawing/2014/main" id="{D6C102A0-B1B5-48F5-A9FB-44E09D3C56EB}"/>
              </a:ext>
            </a:extLst>
          </p:cNvPr>
          <p:cNvSpPr>
            <a:spLocks noGrp="1" noChangeArrowheads="1"/>
          </p:cNvSpPr>
          <p:nvPr>
            <p:ph type="title"/>
          </p:nvPr>
        </p:nvSpPr>
        <p:spPr bwMode="auto">
          <a:xfrm>
            <a:off x="0" y="0"/>
            <a:ext cx="10693400" cy="136525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nvPr>
        </p:nvSpPr>
        <p:spPr bwMode="auto">
          <a:xfrm>
            <a:off x="547688" y="1654175"/>
            <a:ext cx="9529762"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37572" name="Line 4">
            <a:extLst>
              <a:ext uri="{FF2B5EF4-FFF2-40B4-BE49-F238E27FC236}">
                <a16:creationId xmlns="" xmlns:a16="http://schemas.microsoft.com/office/drawing/2014/main" id="{F052173E-4705-4C41-ACA5-A5D91E7C1E58}"/>
              </a:ext>
            </a:extLst>
          </p:cNvPr>
          <p:cNvSpPr>
            <a:spLocks noChangeShapeType="1"/>
          </p:cNvSpPr>
          <p:nvPr/>
        </p:nvSpPr>
        <p:spPr bwMode="auto">
          <a:xfrm>
            <a:off x="0" y="1409700"/>
            <a:ext cx="10693400" cy="0"/>
          </a:xfrm>
          <a:prstGeom prst="line">
            <a:avLst/>
          </a:prstGeom>
          <a:noFill/>
          <a:ln w="38100">
            <a:solidFill>
              <a:srgbClr val="1E7FB8"/>
            </a:solidFill>
            <a:round/>
            <a:headEnd/>
            <a:tailEnd/>
          </a:ln>
          <a:effectLst>
            <a:outerShdw blurRad="63500" dist="29783" dir="1514402" algn="ctr" rotWithShape="0">
              <a:schemeClr val="bg2">
                <a:alpha val="74997"/>
              </a:schemeClr>
            </a:outerShdw>
          </a:effectLst>
        </p:spPr>
        <p:txBody>
          <a:bodyPr lIns="104160" tIns="52080" rIns="104160" bIns="52080"/>
          <a:lstStyle/>
          <a:p>
            <a:pPr eaLnBrk="1" hangingPunct="1">
              <a:defRPr/>
            </a:pPr>
            <a:endParaRPr lang="en-US" sz="4600">
              <a:solidFill>
                <a:srgbClr val="FFFFFF"/>
              </a:solidFill>
              <a:latin typeface="Arial" pitchFamily="-106" charset="0"/>
              <a:cs typeface="Arial" pitchFamily="-106" charset="0"/>
            </a:endParaRPr>
          </a:p>
        </p:txBody>
      </p:sp>
      <p:sp>
        <p:nvSpPr>
          <p:cNvPr id="2053" name="Rectangle 5">
            <a:extLst>
              <a:ext uri="{FF2B5EF4-FFF2-40B4-BE49-F238E27FC236}">
                <a16:creationId xmlns="" xmlns:a16="http://schemas.microsoft.com/office/drawing/2014/main" id="{FFF6D7F7-4A26-4875-8CF2-284290700DF7}"/>
              </a:ext>
            </a:extLst>
          </p:cNvPr>
          <p:cNvSpPr>
            <a:spLocks noChangeArrowheads="1"/>
          </p:cNvSpPr>
          <p:nvPr/>
        </p:nvSpPr>
        <p:spPr bwMode="auto">
          <a:xfrm>
            <a:off x="1588" y="6632575"/>
            <a:ext cx="10693400" cy="928688"/>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4160" tIns="52080" rIns="104160" bIns="52080" anchor="ctr"/>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hangingPunct="1"/>
            <a:endParaRPr lang="en-GB" altLang="en-US" sz="4000">
              <a:solidFill>
                <a:srgbClr val="FFFFFF"/>
              </a:solidFill>
            </a:endParaRPr>
          </a:p>
        </p:txBody>
      </p:sp>
      <p:sp>
        <p:nvSpPr>
          <p:cNvPr id="2054" name="Rectangle 7">
            <a:extLst>
              <a:ext uri="{FF2B5EF4-FFF2-40B4-BE49-F238E27FC236}">
                <a16:creationId xmlns="" xmlns:a16="http://schemas.microsoft.com/office/drawing/2014/main" id="{271D70A1-EC04-405D-86F2-848A13A984D4}"/>
              </a:ext>
            </a:extLst>
          </p:cNvPr>
          <p:cNvSpPr>
            <a:spLocks noChangeArrowheads="1"/>
          </p:cNvSpPr>
          <p:nvPr/>
        </p:nvSpPr>
        <p:spPr bwMode="auto">
          <a:xfrm>
            <a:off x="420688" y="7054850"/>
            <a:ext cx="415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2AB26298-CB94-41D9-8A3C-F211C42BFE0E}" type="slidenum">
              <a:rPr lang="ar-SA" altLang="en-US" sz="1700">
                <a:solidFill>
                  <a:srgbClr val="72BBE8"/>
                </a:solidFill>
                <a:latin typeface="Arial Narrow" pitchFamily="34" charset="0"/>
              </a:rPr>
              <a:pPr algn="r" eaLnBrk="1" hangingPunct="1"/>
              <a:t>‹#›</a:t>
            </a:fld>
            <a:r>
              <a:rPr lang="en-US" altLang="en-US" sz="1700">
                <a:solidFill>
                  <a:srgbClr val="72BBE8"/>
                </a:solidFill>
                <a:latin typeface="Arial Narrow" pitchFamily="34" charset="0"/>
              </a:rPr>
              <a:t> </a:t>
            </a:r>
            <a:r>
              <a:rPr lang="en-US" altLang="en-US" sz="2400" baseline="14000">
                <a:solidFill>
                  <a:srgbClr val="FFFFFF"/>
                </a:solidFill>
                <a:latin typeface="Arial Narrow" pitchFamily="34" charset="0"/>
              </a:rPr>
              <a:t>|</a:t>
            </a:r>
          </a:p>
        </p:txBody>
      </p:sp>
      <p:pic>
        <p:nvPicPr>
          <p:cNvPr id="17415" name="Picture 8" descr="WHO-EN-BW-H"/>
          <p:cNvPicPr>
            <a:picLocks noChangeAspect="1" noChangeArrowheads="1"/>
          </p:cNvPicPr>
          <p:nvPr/>
        </p:nvPicPr>
        <p:blipFill>
          <a:blip r:embed="rId15" cstate="print">
            <a:lum contrast="12000"/>
            <a:grayscl/>
            <a:biLevel thresh="50000"/>
            <a:extLst>
              <a:ext uri="{28A0092B-C50C-407E-A947-70E740481C1C}">
                <a14:useLocalDpi xmlns:a14="http://schemas.microsoft.com/office/drawing/2010/main" val="0"/>
              </a:ext>
            </a:extLst>
          </a:blip>
          <a:srcRect/>
          <a:stretch>
            <a:fillRect/>
          </a:stretch>
        </p:blipFill>
        <p:spPr bwMode="auto">
          <a:xfrm>
            <a:off x="7270750" y="6632575"/>
            <a:ext cx="281781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35" r:id="rId1"/>
    <p:sldLayoutId id="2147491957" r:id="rId2"/>
    <p:sldLayoutId id="2147491958" r:id="rId3"/>
    <p:sldLayoutId id="2147491959" r:id="rId4"/>
    <p:sldLayoutId id="2147491960" r:id="rId5"/>
    <p:sldLayoutId id="2147491961" r:id="rId6"/>
    <p:sldLayoutId id="2147491962" r:id="rId7"/>
    <p:sldLayoutId id="2147491963" r:id="rId8"/>
    <p:sldLayoutId id="2147491964" r:id="rId9"/>
    <p:sldLayoutId id="2147491965" r:id="rId10"/>
    <p:sldLayoutId id="2147491966" r:id="rId11"/>
    <p:sldLayoutId id="2147492036" r:id="rId12"/>
    <p:sldLayoutId id="2147492037" r:id="rId13"/>
  </p:sldLayoutIdLst>
  <p:txStyles>
    <p:titleStyle>
      <a:lvl1pPr algn="ctr" rtl="0" eaLnBrk="0" fontAlgn="base" hangingPunct="0">
        <a:spcBef>
          <a:spcPct val="0"/>
        </a:spcBef>
        <a:spcAft>
          <a:spcPct val="0"/>
        </a:spcAft>
        <a:defRPr sz="4000" b="1">
          <a:solidFill>
            <a:srgbClr val="000066"/>
          </a:solidFill>
          <a:latin typeface="+mj-lt"/>
          <a:ea typeface="+mj-ea"/>
          <a:cs typeface="+mj-cs"/>
        </a:defRPr>
      </a:lvl1pPr>
      <a:lvl2pPr algn="ctr" rtl="0" eaLnBrk="0" fontAlgn="base" hangingPunct="0">
        <a:spcBef>
          <a:spcPct val="0"/>
        </a:spcBef>
        <a:spcAft>
          <a:spcPct val="0"/>
        </a:spcAft>
        <a:defRPr sz="4000" b="1">
          <a:solidFill>
            <a:srgbClr val="000066"/>
          </a:solidFill>
          <a:latin typeface="Arial" pitchFamily="-112" charset="0"/>
          <a:ea typeface="Arial" pitchFamily="-112" charset="0"/>
          <a:cs typeface="Arial" pitchFamily="-112" charset="0"/>
        </a:defRPr>
      </a:lvl2pPr>
      <a:lvl3pPr algn="ctr" rtl="0" eaLnBrk="0" fontAlgn="base" hangingPunct="0">
        <a:spcBef>
          <a:spcPct val="0"/>
        </a:spcBef>
        <a:spcAft>
          <a:spcPct val="0"/>
        </a:spcAft>
        <a:defRPr sz="4000" b="1">
          <a:solidFill>
            <a:srgbClr val="000066"/>
          </a:solidFill>
          <a:latin typeface="Arial" pitchFamily="-112" charset="0"/>
          <a:ea typeface="Arial" pitchFamily="-112" charset="0"/>
          <a:cs typeface="Arial" pitchFamily="-112" charset="0"/>
        </a:defRPr>
      </a:lvl3pPr>
      <a:lvl4pPr algn="ctr" rtl="0" eaLnBrk="0" fontAlgn="base" hangingPunct="0">
        <a:spcBef>
          <a:spcPct val="0"/>
        </a:spcBef>
        <a:spcAft>
          <a:spcPct val="0"/>
        </a:spcAft>
        <a:defRPr sz="4000" b="1">
          <a:solidFill>
            <a:srgbClr val="000066"/>
          </a:solidFill>
          <a:latin typeface="Arial" pitchFamily="-112" charset="0"/>
          <a:ea typeface="Arial" pitchFamily="-112" charset="0"/>
          <a:cs typeface="Arial" pitchFamily="-112" charset="0"/>
        </a:defRPr>
      </a:lvl4pPr>
      <a:lvl5pPr algn="ctr" rtl="0" eaLnBrk="0" fontAlgn="base" hangingPunct="0">
        <a:spcBef>
          <a:spcPct val="0"/>
        </a:spcBef>
        <a:spcAft>
          <a:spcPct val="0"/>
        </a:spcAft>
        <a:defRPr sz="4000" b="1">
          <a:solidFill>
            <a:srgbClr val="000066"/>
          </a:solidFill>
          <a:latin typeface="Arial" pitchFamily="-112" charset="0"/>
          <a:ea typeface="Arial" pitchFamily="-112" charset="0"/>
          <a:cs typeface="Arial" pitchFamily="-112" charset="0"/>
        </a:defRPr>
      </a:lvl5pPr>
      <a:lvl6pPr marL="520792" algn="ctr" rtl="0" fontAlgn="base">
        <a:spcBef>
          <a:spcPct val="0"/>
        </a:spcBef>
        <a:spcAft>
          <a:spcPct val="0"/>
        </a:spcAft>
        <a:defRPr sz="4000" b="1">
          <a:solidFill>
            <a:srgbClr val="000066"/>
          </a:solidFill>
          <a:latin typeface="Arial" pitchFamily="-112" charset="0"/>
          <a:ea typeface="Arial" pitchFamily="-112" charset="0"/>
          <a:cs typeface="Arial" pitchFamily="-112" charset="0"/>
        </a:defRPr>
      </a:lvl6pPr>
      <a:lvl7pPr marL="1041585" algn="ctr" rtl="0" fontAlgn="base">
        <a:spcBef>
          <a:spcPct val="0"/>
        </a:spcBef>
        <a:spcAft>
          <a:spcPct val="0"/>
        </a:spcAft>
        <a:defRPr sz="4000" b="1">
          <a:solidFill>
            <a:srgbClr val="000066"/>
          </a:solidFill>
          <a:latin typeface="Arial" pitchFamily="-112" charset="0"/>
          <a:ea typeface="Arial" pitchFamily="-112" charset="0"/>
          <a:cs typeface="Arial" pitchFamily="-112" charset="0"/>
        </a:defRPr>
      </a:lvl7pPr>
      <a:lvl8pPr marL="1562376" algn="ctr" rtl="0" fontAlgn="base">
        <a:spcBef>
          <a:spcPct val="0"/>
        </a:spcBef>
        <a:spcAft>
          <a:spcPct val="0"/>
        </a:spcAft>
        <a:defRPr sz="4000" b="1">
          <a:solidFill>
            <a:srgbClr val="000066"/>
          </a:solidFill>
          <a:latin typeface="Arial" pitchFamily="-112" charset="0"/>
          <a:ea typeface="Arial" pitchFamily="-112" charset="0"/>
          <a:cs typeface="Arial" pitchFamily="-112" charset="0"/>
        </a:defRPr>
      </a:lvl8pPr>
      <a:lvl9pPr marL="2083170" algn="ctr" rtl="0" fontAlgn="base">
        <a:spcBef>
          <a:spcPct val="0"/>
        </a:spcBef>
        <a:spcAft>
          <a:spcPct val="0"/>
        </a:spcAft>
        <a:defRPr sz="4000" b="1">
          <a:solidFill>
            <a:srgbClr val="000066"/>
          </a:solidFill>
          <a:latin typeface="Arial" pitchFamily="-112" charset="0"/>
          <a:ea typeface="Arial" pitchFamily="-112" charset="0"/>
          <a:cs typeface="Arial" pitchFamily="-112" charset="0"/>
        </a:defRPr>
      </a:lvl9pPr>
    </p:titleStyle>
    <p:bodyStyle>
      <a:lvl1pPr marL="387350" indent="-387350" algn="l"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2813" indent="-315913" algn="l" rtl="0" eaLnBrk="0" fontAlgn="base" hangingPunct="0">
        <a:spcBef>
          <a:spcPct val="20000"/>
        </a:spcBef>
        <a:spcAft>
          <a:spcPct val="0"/>
        </a:spcAft>
        <a:buClr>
          <a:srgbClr val="1E7FB8"/>
        </a:buClr>
        <a:buFont typeface="Arial" pitchFamily="34" charset="0"/>
        <a:buChar char="–"/>
        <a:defRPr sz="2400">
          <a:solidFill>
            <a:srgbClr val="000066"/>
          </a:solidFill>
          <a:latin typeface="+mn-lt"/>
          <a:ea typeface="+mn-ea"/>
          <a:cs typeface="+mn-cs"/>
        </a:defRPr>
      </a:lvl2pPr>
      <a:lvl3pPr marL="1427163" indent="-303213" algn="l" rtl="0" eaLnBrk="0" fontAlgn="base" hangingPunct="0">
        <a:spcBef>
          <a:spcPct val="20000"/>
        </a:spcBef>
        <a:spcAft>
          <a:spcPct val="0"/>
        </a:spcAft>
        <a:buClr>
          <a:srgbClr val="1E7FB8"/>
        </a:buClr>
        <a:buChar char="•"/>
        <a:defRPr sz="2400">
          <a:solidFill>
            <a:srgbClr val="000066"/>
          </a:solidFill>
          <a:latin typeface="Arial Narrow" pitchFamily="-112" charset="0"/>
          <a:ea typeface="+mn-ea"/>
          <a:cs typeface="+mn-cs"/>
        </a:defRPr>
      </a:lvl3pPr>
      <a:lvl4pPr marL="1892300" indent="-254000" algn="l" rtl="0" eaLnBrk="0" fontAlgn="base" hangingPunct="0">
        <a:spcBef>
          <a:spcPct val="20000"/>
        </a:spcBef>
        <a:spcAft>
          <a:spcPct val="0"/>
        </a:spcAft>
        <a:buClr>
          <a:srgbClr val="1E7FB8"/>
        </a:buClr>
        <a:buChar char="–"/>
        <a:defRPr sz="2400">
          <a:solidFill>
            <a:srgbClr val="000066"/>
          </a:solidFill>
          <a:latin typeface="Arial Narrow" pitchFamily="-112" charset="0"/>
          <a:ea typeface="+mn-ea"/>
          <a:cs typeface="+mn-cs"/>
        </a:defRPr>
      </a:lvl4pPr>
      <a:lvl5pPr marL="2263775" indent="-161925" algn="r" rtl="1" eaLnBrk="0" fontAlgn="base" hangingPunct="0">
        <a:spcBef>
          <a:spcPct val="20000"/>
        </a:spcBef>
        <a:spcAft>
          <a:spcPct val="0"/>
        </a:spcAft>
        <a:buChar char="»"/>
        <a:defRPr sz="2300">
          <a:solidFill>
            <a:srgbClr val="000066"/>
          </a:solidFill>
          <a:latin typeface="+mn-lt"/>
          <a:ea typeface="+mn-ea"/>
          <a:cs typeface="+mn-cs"/>
        </a:defRPr>
      </a:lvl5pPr>
      <a:lvl6pPr marL="2786600" indent="-166363" algn="r" rtl="1" fontAlgn="base">
        <a:spcBef>
          <a:spcPct val="20000"/>
        </a:spcBef>
        <a:spcAft>
          <a:spcPct val="0"/>
        </a:spcAft>
        <a:buChar char="»"/>
        <a:defRPr sz="2300">
          <a:solidFill>
            <a:srgbClr val="000066"/>
          </a:solidFill>
          <a:latin typeface="+mn-lt"/>
          <a:ea typeface="+mn-ea"/>
          <a:cs typeface="+mn-cs"/>
        </a:defRPr>
      </a:lvl6pPr>
      <a:lvl7pPr marL="3307396" indent="-166363" algn="r" rtl="1" fontAlgn="base">
        <a:spcBef>
          <a:spcPct val="20000"/>
        </a:spcBef>
        <a:spcAft>
          <a:spcPct val="0"/>
        </a:spcAft>
        <a:buChar char="»"/>
        <a:defRPr sz="2300">
          <a:solidFill>
            <a:srgbClr val="000066"/>
          </a:solidFill>
          <a:latin typeface="+mn-lt"/>
          <a:ea typeface="+mn-ea"/>
          <a:cs typeface="+mn-cs"/>
        </a:defRPr>
      </a:lvl7pPr>
      <a:lvl8pPr marL="3828187" indent="-166363" algn="r" rtl="1" fontAlgn="base">
        <a:spcBef>
          <a:spcPct val="20000"/>
        </a:spcBef>
        <a:spcAft>
          <a:spcPct val="0"/>
        </a:spcAft>
        <a:buChar char="»"/>
        <a:defRPr sz="2300">
          <a:solidFill>
            <a:srgbClr val="000066"/>
          </a:solidFill>
          <a:latin typeface="+mn-lt"/>
          <a:ea typeface="+mn-ea"/>
          <a:cs typeface="+mn-cs"/>
        </a:defRPr>
      </a:lvl8pPr>
      <a:lvl9pPr marL="4348976" indent="-166363" algn="r" rtl="1" fontAlgn="base">
        <a:spcBef>
          <a:spcPct val="20000"/>
        </a:spcBef>
        <a:spcAft>
          <a:spcPct val="0"/>
        </a:spcAft>
        <a:buChar char="»"/>
        <a:defRPr sz="2300">
          <a:solidFill>
            <a:srgbClr val="000066"/>
          </a:solidFill>
          <a:latin typeface="+mn-lt"/>
          <a:ea typeface="+mn-ea"/>
          <a:cs typeface="+mn-cs"/>
        </a:defRPr>
      </a:lvl9pPr>
    </p:bodyStyle>
    <p:otherStyle>
      <a:defPPr>
        <a:defRPr lang="en-US"/>
      </a:defPPr>
      <a:lvl1pPr marL="0" algn="l" defTabSz="520792" rtl="0" eaLnBrk="1" latinLnBrk="0" hangingPunct="1">
        <a:defRPr sz="2100" kern="1200">
          <a:solidFill>
            <a:schemeClr val="tx1"/>
          </a:solidFill>
          <a:latin typeface="+mn-lt"/>
          <a:ea typeface="+mn-ea"/>
          <a:cs typeface="+mn-cs"/>
        </a:defRPr>
      </a:lvl1pPr>
      <a:lvl2pPr marL="520792" algn="l" defTabSz="520792" rtl="0" eaLnBrk="1" latinLnBrk="0" hangingPunct="1">
        <a:defRPr sz="2100" kern="1200">
          <a:solidFill>
            <a:schemeClr val="tx1"/>
          </a:solidFill>
          <a:latin typeface="+mn-lt"/>
          <a:ea typeface="+mn-ea"/>
          <a:cs typeface="+mn-cs"/>
        </a:defRPr>
      </a:lvl2pPr>
      <a:lvl3pPr marL="1041585" algn="l" defTabSz="520792" rtl="0" eaLnBrk="1" latinLnBrk="0" hangingPunct="1">
        <a:defRPr sz="2100" kern="1200">
          <a:solidFill>
            <a:schemeClr val="tx1"/>
          </a:solidFill>
          <a:latin typeface="+mn-lt"/>
          <a:ea typeface="+mn-ea"/>
          <a:cs typeface="+mn-cs"/>
        </a:defRPr>
      </a:lvl3pPr>
      <a:lvl4pPr marL="1562376" algn="l" defTabSz="520792" rtl="0" eaLnBrk="1" latinLnBrk="0" hangingPunct="1">
        <a:defRPr sz="2100" kern="1200">
          <a:solidFill>
            <a:schemeClr val="tx1"/>
          </a:solidFill>
          <a:latin typeface="+mn-lt"/>
          <a:ea typeface="+mn-ea"/>
          <a:cs typeface="+mn-cs"/>
        </a:defRPr>
      </a:lvl4pPr>
      <a:lvl5pPr marL="2083170" algn="l" defTabSz="520792" rtl="0" eaLnBrk="1" latinLnBrk="0" hangingPunct="1">
        <a:defRPr sz="2100" kern="1200">
          <a:solidFill>
            <a:schemeClr val="tx1"/>
          </a:solidFill>
          <a:latin typeface="+mn-lt"/>
          <a:ea typeface="+mn-ea"/>
          <a:cs typeface="+mn-cs"/>
        </a:defRPr>
      </a:lvl5pPr>
      <a:lvl6pPr marL="2603960" algn="l" defTabSz="520792" rtl="0" eaLnBrk="1" latinLnBrk="0" hangingPunct="1">
        <a:defRPr sz="2100" kern="1200">
          <a:solidFill>
            <a:schemeClr val="tx1"/>
          </a:solidFill>
          <a:latin typeface="+mn-lt"/>
          <a:ea typeface="+mn-ea"/>
          <a:cs typeface="+mn-cs"/>
        </a:defRPr>
      </a:lvl6pPr>
      <a:lvl7pPr marL="3124755" algn="l" defTabSz="520792" rtl="0" eaLnBrk="1" latinLnBrk="0" hangingPunct="1">
        <a:defRPr sz="2100" kern="1200">
          <a:solidFill>
            <a:schemeClr val="tx1"/>
          </a:solidFill>
          <a:latin typeface="+mn-lt"/>
          <a:ea typeface="+mn-ea"/>
          <a:cs typeface="+mn-cs"/>
        </a:defRPr>
      </a:lvl7pPr>
      <a:lvl8pPr marL="3645547" algn="l" defTabSz="520792" rtl="0" eaLnBrk="1" latinLnBrk="0" hangingPunct="1">
        <a:defRPr sz="2100" kern="1200">
          <a:solidFill>
            <a:schemeClr val="tx1"/>
          </a:solidFill>
          <a:latin typeface="+mn-lt"/>
          <a:ea typeface="+mn-ea"/>
          <a:cs typeface="+mn-cs"/>
        </a:defRPr>
      </a:lvl8pPr>
      <a:lvl9pPr marL="4166337" algn="l" defTabSz="520792"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7171"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7172"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4537" tIns="42264" rIns="84537" bIns="42264"/>
          <a:lstStyle/>
          <a:p>
            <a:pPr eaLnBrk="1" hangingPunct="1">
              <a:defRPr/>
            </a:pPr>
            <a:endParaRPr lang="en-GB" sz="3749"/>
          </a:p>
        </p:txBody>
      </p:sp>
      <p:sp>
        <p:nvSpPr>
          <p:cNvPr id="7173"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537" tIns="42264" rIns="84537" bIns="42264" anchor="ctr"/>
          <a:lstStyle>
            <a:lvl1pPr defTabSz="1036638">
              <a:defRPr sz="3900" b="1">
                <a:solidFill>
                  <a:srgbClr val="000066"/>
                </a:solidFill>
                <a:latin typeface="Arial" pitchFamily="34" charset="0"/>
                <a:cs typeface="Arial" pitchFamily="34" charset="0"/>
              </a:defRPr>
            </a:lvl1pPr>
            <a:lvl2pPr marL="742950" indent="-285750" defTabSz="1036638">
              <a:defRPr sz="3900" b="1">
                <a:solidFill>
                  <a:srgbClr val="000066"/>
                </a:solidFill>
                <a:latin typeface="Arial" pitchFamily="34" charset="0"/>
                <a:cs typeface="Arial" pitchFamily="34" charset="0"/>
              </a:defRPr>
            </a:lvl2pPr>
            <a:lvl3pPr marL="1143000" indent="-228600" defTabSz="1036638">
              <a:defRPr sz="3900" b="1">
                <a:solidFill>
                  <a:srgbClr val="000066"/>
                </a:solidFill>
                <a:latin typeface="Arial" pitchFamily="34" charset="0"/>
                <a:cs typeface="Arial" pitchFamily="34" charset="0"/>
              </a:defRPr>
            </a:lvl3pPr>
            <a:lvl4pPr marL="1600200" indent="-228600" defTabSz="1036638">
              <a:defRPr sz="3900" b="1">
                <a:solidFill>
                  <a:srgbClr val="000066"/>
                </a:solidFill>
                <a:latin typeface="Arial" pitchFamily="34" charset="0"/>
                <a:cs typeface="Arial" pitchFamily="34" charset="0"/>
              </a:defRPr>
            </a:lvl4pPr>
            <a:lvl5pPr marL="2057400" indent="-228600" defTabSz="1036638">
              <a:defRPr sz="3900" b="1">
                <a:solidFill>
                  <a:srgbClr val="000066"/>
                </a:solidFill>
                <a:latin typeface="Arial" pitchFamily="34" charset="0"/>
                <a:cs typeface="Arial" pitchFamily="34" charset="0"/>
              </a:defRPr>
            </a:lvl5pPr>
            <a:lvl6pPr marL="25146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sz="4300"/>
          </a:p>
        </p:txBody>
      </p:sp>
      <p:sp>
        <p:nvSpPr>
          <p:cNvPr id="7174" name="Rectangle 13"/>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96950">
              <a:defRPr sz="3900" b="1">
                <a:solidFill>
                  <a:srgbClr val="000066"/>
                </a:solidFill>
                <a:latin typeface="Arial" pitchFamily="34" charset="0"/>
                <a:cs typeface="Arial" pitchFamily="34" charset="0"/>
              </a:defRPr>
            </a:lvl1pPr>
            <a:lvl2pPr marL="742950" indent="-285750" defTabSz="996950">
              <a:defRPr sz="3900" b="1">
                <a:solidFill>
                  <a:srgbClr val="000066"/>
                </a:solidFill>
                <a:latin typeface="Arial" pitchFamily="34" charset="0"/>
                <a:cs typeface="Arial" pitchFamily="34" charset="0"/>
              </a:defRPr>
            </a:lvl2pPr>
            <a:lvl3pPr marL="1143000" indent="-228600" defTabSz="996950">
              <a:defRPr sz="3900" b="1">
                <a:solidFill>
                  <a:srgbClr val="000066"/>
                </a:solidFill>
                <a:latin typeface="Arial" pitchFamily="34" charset="0"/>
                <a:cs typeface="Arial" pitchFamily="34" charset="0"/>
              </a:defRPr>
            </a:lvl3pPr>
            <a:lvl4pPr marL="1600200" indent="-228600" defTabSz="996950">
              <a:defRPr sz="3900" b="1">
                <a:solidFill>
                  <a:srgbClr val="000066"/>
                </a:solidFill>
                <a:latin typeface="Arial" pitchFamily="34" charset="0"/>
                <a:cs typeface="Arial" pitchFamily="34" charset="0"/>
              </a:defRPr>
            </a:lvl4pPr>
            <a:lvl5pPr marL="2057400" indent="-228600" defTabSz="996950">
              <a:defRPr sz="3900" b="1">
                <a:solidFill>
                  <a:srgbClr val="000066"/>
                </a:solidFill>
                <a:latin typeface="Arial" pitchFamily="34" charset="0"/>
                <a:cs typeface="Arial" pitchFamily="34" charset="0"/>
              </a:defRPr>
            </a:lvl5pPr>
            <a:lvl6pPr marL="25146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fr-FR" altLang="fr-FR" sz="1500" b="0">
              <a:solidFill>
                <a:srgbClr val="96CCEE"/>
              </a:solidFill>
              <a:latin typeface="Calibri" pitchFamily="34" charset="0"/>
            </a:endParaRPr>
          </a:p>
        </p:txBody>
      </p:sp>
      <p:sp>
        <p:nvSpPr>
          <p:cNvPr id="7175" name="Rectangle 14"/>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0125">
              <a:defRPr sz="3900" b="1">
                <a:solidFill>
                  <a:srgbClr val="000066"/>
                </a:solidFill>
                <a:latin typeface="Arial" pitchFamily="34" charset="0"/>
                <a:cs typeface="Arial" pitchFamily="34" charset="0"/>
              </a:defRPr>
            </a:lvl1pPr>
            <a:lvl2pPr marL="742950" indent="-285750" defTabSz="1000125">
              <a:defRPr sz="3900" b="1">
                <a:solidFill>
                  <a:srgbClr val="000066"/>
                </a:solidFill>
                <a:latin typeface="Arial" pitchFamily="34" charset="0"/>
                <a:cs typeface="Arial" pitchFamily="34" charset="0"/>
              </a:defRPr>
            </a:lvl2pPr>
            <a:lvl3pPr marL="1143000" indent="-228600" defTabSz="1000125">
              <a:defRPr sz="3900" b="1">
                <a:solidFill>
                  <a:srgbClr val="000066"/>
                </a:solidFill>
                <a:latin typeface="Arial" pitchFamily="34" charset="0"/>
                <a:cs typeface="Arial" pitchFamily="34" charset="0"/>
              </a:defRPr>
            </a:lvl3pPr>
            <a:lvl4pPr marL="1600200" indent="-228600" defTabSz="1000125">
              <a:defRPr sz="3900" b="1">
                <a:solidFill>
                  <a:srgbClr val="000066"/>
                </a:solidFill>
                <a:latin typeface="Arial" pitchFamily="34" charset="0"/>
                <a:cs typeface="Arial" pitchFamily="34" charset="0"/>
              </a:defRPr>
            </a:lvl4pPr>
            <a:lvl5pPr marL="2057400" indent="-228600" defTabSz="1000125">
              <a:defRPr sz="3900" b="1">
                <a:solidFill>
                  <a:srgbClr val="000066"/>
                </a:solidFill>
                <a:latin typeface="Arial" pitchFamily="34" charset="0"/>
                <a:cs typeface="Arial" pitchFamily="34" charset="0"/>
              </a:defRPr>
            </a:lvl5pPr>
            <a:lvl6pPr marL="25146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E1DEB73F-1C9D-4E21-8556-2546D256E7D2}" type="slidenum">
              <a:rPr lang="ar-SA" altLang="fr-FR" sz="1600">
                <a:solidFill>
                  <a:srgbClr val="72BBE8"/>
                </a:solidFill>
                <a:latin typeface="Arial Narrow" pitchFamily="34" charset="0"/>
              </a:rPr>
              <a:pPr algn="r" eaLnBrk="1" hangingPunct="1"/>
              <a:t>‹#›</a:t>
            </a:fld>
            <a:r>
              <a:rPr lang="en-US" altLang="fr-FR" sz="1600">
                <a:solidFill>
                  <a:srgbClr val="72BBE8"/>
                </a:solidFill>
                <a:latin typeface="Arial Narrow" pitchFamily="34" charset="0"/>
              </a:rPr>
              <a:t> </a:t>
            </a:r>
            <a:r>
              <a:rPr lang="en-US" altLang="fr-FR" sz="2300" baseline="14000">
                <a:solidFill>
                  <a:srgbClr val="FFFFFF"/>
                </a:solidFill>
                <a:latin typeface="Arial Narrow" pitchFamily="34" charset="0"/>
              </a:rPr>
              <a:t>|</a:t>
            </a:r>
          </a:p>
        </p:txBody>
      </p:sp>
      <p:pic>
        <p:nvPicPr>
          <p:cNvPr id="19464" name="Picture 17" descr="WHO-EN-white-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50" r:id="rId1"/>
    <p:sldLayoutId id="2147491967" r:id="rId2"/>
    <p:sldLayoutId id="2147491968" r:id="rId3"/>
    <p:sldLayoutId id="2147491969" r:id="rId4"/>
    <p:sldLayoutId id="2147491970" r:id="rId5"/>
    <p:sldLayoutId id="2147491971" r:id="rId6"/>
    <p:sldLayoutId id="2147491972" r:id="rId7"/>
    <p:sldLayoutId id="2147491973" r:id="rId8"/>
    <p:sldLayoutId id="2147492051" r:id="rId9"/>
    <p:sldLayoutId id="2147491974" r:id="rId10"/>
  </p:sldLayoutIdLst>
  <p:txStyles>
    <p:titleStyle>
      <a:lvl1pPr algn="l" defTabSz="958850" rtl="0" eaLnBrk="0" fontAlgn="base" hangingPunct="0">
        <a:spcBef>
          <a:spcPct val="0"/>
        </a:spcBef>
        <a:spcAft>
          <a:spcPct val="0"/>
        </a:spcAft>
        <a:defRPr sz="2700" b="1">
          <a:solidFill>
            <a:srgbClr val="000066"/>
          </a:solidFill>
          <a:latin typeface="Calibri" panose="020F0502020204030204" pitchFamily="34" charset="0"/>
          <a:ea typeface="Calibri" pitchFamily="34" charset="0"/>
          <a:cs typeface="Calibri" panose="020F0502020204030204" pitchFamily="34" charset="0"/>
        </a:defRPr>
      </a:lvl1pPr>
      <a:lvl2pPr algn="l" defTabSz="958850" rtl="0" eaLnBrk="0" fontAlgn="base" hangingPunct="0">
        <a:spcBef>
          <a:spcPct val="0"/>
        </a:spcBef>
        <a:spcAft>
          <a:spcPct val="0"/>
        </a:spcAft>
        <a:defRPr sz="2700" b="1">
          <a:solidFill>
            <a:srgbClr val="000066"/>
          </a:solidFill>
          <a:latin typeface="Calibri" pitchFamily="34" charset="0"/>
          <a:ea typeface="Calibri" pitchFamily="34" charset="0"/>
          <a:cs typeface="Calibri" pitchFamily="34" charset="0"/>
        </a:defRPr>
      </a:lvl2pPr>
      <a:lvl3pPr algn="l" defTabSz="958850" rtl="0" eaLnBrk="0" fontAlgn="base" hangingPunct="0">
        <a:spcBef>
          <a:spcPct val="0"/>
        </a:spcBef>
        <a:spcAft>
          <a:spcPct val="0"/>
        </a:spcAft>
        <a:defRPr sz="2700" b="1">
          <a:solidFill>
            <a:srgbClr val="000066"/>
          </a:solidFill>
          <a:latin typeface="Calibri" pitchFamily="34" charset="0"/>
          <a:ea typeface="Calibri" pitchFamily="34" charset="0"/>
          <a:cs typeface="Calibri" pitchFamily="34" charset="0"/>
        </a:defRPr>
      </a:lvl3pPr>
      <a:lvl4pPr algn="l" defTabSz="958850" rtl="0" eaLnBrk="0" fontAlgn="base" hangingPunct="0">
        <a:spcBef>
          <a:spcPct val="0"/>
        </a:spcBef>
        <a:spcAft>
          <a:spcPct val="0"/>
        </a:spcAft>
        <a:defRPr sz="2700" b="1">
          <a:solidFill>
            <a:srgbClr val="000066"/>
          </a:solidFill>
          <a:latin typeface="Calibri" pitchFamily="34" charset="0"/>
          <a:ea typeface="Calibri" pitchFamily="34" charset="0"/>
          <a:cs typeface="Calibri" pitchFamily="34" charset="0"/>
        </a:defRPr>
      </a:lvl4pPr>
      <a:lvl5pPr algn="l" defTabSz="958850" rtl="0" eaLnBrk="0" fontAlgn="base" hangingPunct="0">
        <a:spcBef>
          <a:spcPct val="0"/>
        </a:spcBef>
        <a:spcAft>
          <a:spcPct val="0"/>
        </a:spcAft>
        <a:defRPr sz="2700" b="1">
          <a:solidFill>
            <a:srgbClr val="000066"/>
          </a:solidFill>
          <a:latin typeface="Calibri" pitchFamily="34" charset="0"/>
          <a:ea typeface="Calibri" pitchFamily="34" charset="0"/>
          <a:cs typeface="Calibri" pitchFamily="34" charset="0"/>
        </a:defRPr>
      </a:lvl5pPr>
      <a:lvl6pPr marL="422787" algn="ctr" defTabSz="964561" rtl="0" fontAlgn="base">
        <a:spcBef>
          <a:spcPct val="0"/>
        </a:spcBef>
        <a:spcAft>
          <a:spcPct val="0"/>
        </a:spcAft>
        <a:defRPr sz="3859" b="1">
          <a:solidFill>
            <a:srgbClr val="000066"/>
          </a:solidFill>
          <a:latin typeface="Arial" charset="0"/>
          <a:cs typeface="Arial" charset="0"/>
        </a:defRPr>
      </a:lvl6pPr>
      <a:lvl7pPr marL="845640" algn="ctr" defTabSz="964561" rtl="0" fontAlgn="base">
        <a:spcBef>
          <a:spcPct val="0"/>
        </a:spcBef>
        <a:spcAft>
          <a:spcPct val="0"/>
        </a:spcAft>
        <a:defRPr sz="3859" b="1">
          <a:solidFill>
            <a:srgbClr val="000066"/>
          </a:solidFill>
          <a:latin typeface="Arial" charset="0"/>
          <a:cs typeface="Arial" charset="0"/>
        </a:defRPr>
      </a:lvl7pPr>
      <a:lvl8pPr marL="1268446" algn="ctr" defTabSz="964561" rtl="0" fontAlgn="base">
        <a:spcBef>
          <a:spcPct val="0"/>
        </a:spcBef>
        <a:spcAft>
          <a:spcPct val="0"/>
        </a:spcAft>
        <a:defRPr sz="3859" b="1">
          <a:solidFill>
            <a:srgbClr val="000066"/>
          </a:solidFill>
          <a:latin typeface="Arial" charset="0"/>
          <a:cs typeface="Arial" charset="0"/>
        </a:defRPr>
      </a:lvl8pPr>
      <a:lvl9pPr marL="1691272" algn="ctr" defTabSz="964561" rtl="0" fontAlgn="base">
        <a:spcBef>
          <a:spcPct val="0"/>
        </a:spcBef>
        <a:spcAft>
          <a:spcPct val="0"/>
        </a:spcAft>
        <a:defRPr sz="3859" b="1">
          <a:solidFill>
            <a:srgbClr val="000066"/>
          </a:solidFill>
          <a:latin typeface="Arial" charset="0"/>
          <a:cs typeface="Arial" charset="0"/>
        </a:defRPr>
      </a:lvl9pPr>
    </p:titleStyle>
    <p:bodyStyle>
      <a:lvl1pPr marL="357188" indent="-357188" algn="l" defTabSz="958850" rtl="0" eaLnBrk="0" fontAlgn="base" hangingPunct="0">
        <a:spcBef>
          <a:spcPct val="80000"/>
        </a:spcBef>
        <a:spcAft>
          <a:spcPct val="0"/>
        </a:spcAft>
        <a:buClr>
          <a:srgbClr val="1E7FB8"/>
        </a:buClr>
        <a:buFont typeface="Wingdings" pitchFamily="2" charset="2"/>
        <a:buChar char="§"/>
        <a:defRPr sz="2300">
          <a:solidFill>
            <a:srgbClr val="000066"/>
          </a:solidFill>
          <a:latin typeface="Calibri" panose="020F0502020204030204" pitchFamily="34" charset="0"/>
          <a:ea typeface="Calibri" pitchFamily="34" charset="0"/>
          <a:cs typeface="Calibri" panose="020F0502020204030204" pitchFamily="34" charset="0"/>
        </a:defRPr>
      </a:lvl1pPr>
      <a:lvl2pPr marL="846138" indent="-293688" algn="l" defTabSz="958850" rtl="0" eaLnBrk="0" fontAlgn="base" hangingPunct="0">
        <a:spcBef>
          <a:spcPct val="20000"/>
        </a:spcBef>
        <a:spcAft>
          <a:spcPct val="0"/>
        </a:spcAft>
        <a:buClr>
          <a:srgbClr val="1E7FB8"/>
        </a:buClr>
        <a:buFont typeface="Arial" pitchFamily="34" charset="0"/>
        <a:buChar char="–"/>
        <a:defRPr sz="1900">
          <a:solidFill>
            <a:srgbClr val="000066"/>
          </a:solidFill>
          <a:latin typeface="Calibri" panose="020F0502020204030204" pitchFamily="34" charset="0"/>
          <a:ea typeface="Calibri" pitchFamily="34" charset="0"/>
          <a:cs typeface="Calibri" panose="020F0502020204030204" pitchFamily="34" charset="0"/>
        </a:defRPr>
      </a:lvl2pPr>
      <a:lvl3pPr marL="1322388" indent="-279400" algn="l" defTabSz="958850"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751013" indent="-231775" algn="l" defTabSz="958850"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090738" indent="-146050" algn="r" defTabSz="958850" rtl="1" eaLnBrk="0" fontAlgn="base" hangingPunct="0">
        <a:spcBef>
          <a:spcPct val="20000"/>
        </a:spcBef>
        <a:spcAft>
          <a:spcPct val="0"/>
        </a:spcAft>
        <a:buChar char="»"/>
        <a:defRPr sz="2200">
          <a:solidFill>
            <a:srgbClr val="000066"/>
          </a:solidFill>
          <a:latin typeface="+mn-lt"/>
          <a:cs typeface="+mn-cs"/>
        </a:defRPr>
      </a:lvl5pPr>
      <a:lvl6pPr marL="2520759" indent="-152684" algn="r" defTabSz="964561" rtl="1" fontAlgn="base">
        <a:spcBef>
          <a:spcPct val="20000"/>
        </a:spcBef>
        <a:spcAft>
          <a:spcPct val="0"/>
        </a:spcAft>
        <a:buChar char="»"/>
        <a:defRPr sz="2205">
          <a:solidFill>
            <a:srgbClr val="000066"/>
          </a:solidFill>
          <a:latin typeface="+mn-lt"/>
          <a:cs typeface="+mn-cs"/>
        </a:defRPr>
      </a:lvl6pPr>
      <a:lvl7pPr marL="2943581" indent="-152684" algn="r" defTabSz="964561" rtl="1" fontAlgn="base">
        <a:spcBef>
          <a:spcPct val="20000"/>
        </a:spcBef>
        <a:spcAft>
          <a:spcPct val="0"/>
        </a:spcAft>
        <a:buChar char="»"/>
        <a:defRPr sz="2205">
          <a:solidFill>
            <a:srgbClr val="000066"/>
          </a:solidFill>
          <a:latin typeface="+mn-lt"/>
          <a:cs typeface="+mn-cs"/>
        </a:defRPr>
      </a:lvl7pPr>
      <a:lvl8pPr marL="3366393" indent="-152684" algn="r" defTabSz="964561" rtl="1" fontAlgn="base">
        <a:spcBef>
          <a:spcPct val="20000"/>
        </a:spcBef>
        <a:spcAft>
          <a:spcPct val="0"/>
        </a:spcAft>
        <a:buChar char="»"/>
        <a:defRPr sz="2205">
          <a:solidFill>
            <a:srgbClr val="000066"/>
          </a:solidFill>
          <a:latin typeface="+mn-lt"/>
          <a:cs typeface="+mn-cs"/>
        </a:defRPr>
      </a:lvl8pPr>
      <a:lvl9pPr marL="3789215" indent="-152684" algn="r" defTabSz="964561" rtl="1" fontAlgn="base">
        <a:spcBef>
          <a:spcPct val="20000"/>
        </a:spcBef>
        <a:spcAft>
          <a:spcPct val="0"/>
        </a:spcAft>
        <a:buChar char="»"/>
        <a:defRPr sz="2205">
          <a:solidFill>
            <a:srgbClr val="000066"/>
          </a:solidFill>
          <a:latin typeface="+mn-lt"/>
          <a:cs typeface="+mn-cs"/>
        </a:defRPr>
      </a:lvl9pPr>
    </p:bodyStyle>
    <p:otherStyle>
      <a:defPPr>
        <a:defRPr lang="en-US"/>
      </a:defPPr>
      <a:lvl1pPr marL="0" algn="l" defTabSz="845640" rtl="0" eaLnBrk="1" latinLnBrk="0" hangingPunct="1">
        <a:defRPr sz="1764" kern="1200">
          <a:solidFill>
            <a:schemeClr val="tx1"/>
          </a:solidFill>
          <a:latin typeface="+mn-lt"/>
          <a:ea typeface="+mn-ea"/>
          <a:cs typeface="+mn-cs"/>
        </a:defRPr>
      </a:lvl1pPr>
      <a:lvl2pPr marL="422787" algn="l" defTabSz="845640" rtl="0" eaLnBrk="1" latinLnBrk="0" hangingPunct="1">
        <a:defRPr sz="1764" kern="1200">
          <a:solidFill>
            <a:schemeClr val="tx1"/>
          </a:solidFill>
          <a:latin typeface="+mn-lt"/>
          <a:ea typeface="+mn-ea"/>
          <a:cs typeface="+mn-cs"/>
        </a:defRPr>
      </a:lvl2pPr>
      <a:lvl3pPr marL="845640" algn="l" defTabSz="845640" rtl="0" eaLnBrk="1" latinLnBrk="0" hangingPunct="1">
        <a:defRPr sz="1764" kern="1200">
          <a:solidFill>
            <a:schemeClr val="tx1"/>
          </a:solidFill>
          <a:latin typeface="+mn-lt"/>
          <a:ea typeface="+mn-ea"/>
          <a:cs typeface="+mn-cs"/>
        </a:defRPr>
      </a:lvl3pPr>
      <a:lvl4pPr marL="1268446" algn="l" defTabSz="845640" rtl="0" eaLnBrk="1" latinLnBrk="0" hangingPunct="1">
        <a:defRPr sz="1764" kern="1200">
          <a:solidFill>
            <a:schemeClr val="tx1"/>
          </a:solidFill>
          <a:latin typeface="+mn-lt"/>
          <a:ea typeface="+mn-ea"/>
          <a:cs typeface="+mn-cs"/>
        </a:defRPr>
      </a:lvl4pPr>
      <a:lvl5pPr marL="1691272" algn="l" defTabSz="845640" rtl="0" eaLnBrk="1" latinLnBrk="0" hangingPunct="1">
        <a:defRPr sz="1764" kern="1200">
          <a:solidFill>
            <a:schemeClr val="tx1"/>
          </a:solidFill>
          <a:latin typeface="+mn-lt"/>
          <a:ea typeface="+mn-ea"/>
          <a:cs typeface="+mn-cs"/>
        </a:defRPr>
      </a:lvl5pPr>
      <a:lvl6pPr marL="2114094" algn="l" defTabSz="845640" rtl="0" eaLnBrk="1" latinLnBrk="0" hangingPunct="1">
        <a:defRPr sz="1764" kern="1200">
          <a:solidFill>
            <a:schemeClr val="tx1"/>
          </a:solidFill>
          <a:latin typeface="+mn-lt"/>
          <a:ea typeface="+mn-ea"/>
          <a:cs typeface="+mn-cs"/>
        </a:defRPr>
      </a:lvl6pPr>
      <a:lvl7pPr marL="2536912" algn="l" defTabSz="845640" rtl="0" eaLnBrk="1" latinLnBrk="0" hangingPunct="1">
        <a:defRPr sz="1764" kern="1200">
          <a:solidFill>
            <a:schemeClr val="tx1"/>
          </a:solidFill>
          <a:latin typeface="+mn-lt"/>
          <a:ea typeface="+mn-ea"/>
          <a:cs typeface="+mn-cs"/>
        </a:defRPr>
      </a:lvl7pPr>
      <a:lvl8pPr marL="2959726" algn="l" defTabSz="845640" rtl="0" eaLnBrk="1" latinLnBrk="0" hangingPunct="1">
        <a:defRPr sz="1764" kern="1200">
          <a:solidFill>
            <a:schemeClr val="tx1"/>
          </a:solidFill>
          <a:latin typeface="+mn-lt"/>
          <a:ea typeface="+mn-ea"/>
          <a:cs typeface="+mn-cs"/>
        </a:defRPr>
      </a:lvl8pPr>
      <a:lvl9pPr marL="3382548" algn="l" defTabSz="845640" rtl="0" eaLnBrk="1" latinLnBrk="0" hangingPunct="1">
        <a:defRPr sz="1764"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7171"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7172"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4537" tIns="42264" rIns="84537" bIns="42264"/>
          <a:lstStyle/>
          <a:p>
            <a:pPr eaLnBrk="1" hangingPunct="1">
              <a:defRPr/>
            </a:pPr>
            <a:endParaRPr lang="en-GB" sz="3749"/>
          </a:p>
        </p:txBody>
      </p:sp>
      <p:sp>
        <p:nvSpPr>
          <p:cNvPr id="7173"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537" tIns="42264" rIns="84537" bIns="42264" anchor="ctr"/>
          <a:lstStyle>
            <a:lvl1pPr defTabSz="1036638">
              <a:defRPr sz="3900" b="1">
                <a:solidFill>
                  <a:srgbClr val="000066"/>
                </a:solidFill>
                <a:latin typeface="Arial" pitchFamily="34" charset="0"/>
                <a:cs typeface="Arial" pitchFamily="34" charset="0"/>
              </a:defRPr>
            </a:lvl1pPr>
            <a:lvl2pPr marL="742950" indent="-285750" defTabSz="1036638">
              <a:defRPr sz="3900" b="1">
                <a:solidFill>
                  <a:srgbClr val="000066"/>
                </a:solidFill>
                <a:latin typeface="Arial" pitchFamily="34" charset="0"/>
                <a:cs typeface="Arial" pitchFamily="34" charset="0"/>
              </a:defRPr>
            </a:lvl2pPr>
            <a:lvl3pPr marL="1143000" indent="-228600" defTabSz="1036638">
              <a:defRPr sz="3900" b="1">
                <a:solidFill>
                  <a:srgbClr val="000066"/>
                </a:solidFill>
                <a:latin typeface="Arial" pitchFamily="34" charset="0"/>
                <a:cs typeface="Arial" pitchFamily="34" charset="0"/>
              </a:defRPr>
            </a:lvl3pPr>
            <a:lvl4pPr marL="1600200" indent="-228600" defTabSz="1036638">
              <a:defRPr sz="3900" b="1">
                <a:solidFill>
                  <a:srgbClr val="000066"/>
                </a:solidFill>
                <a:latin typeface="Arial" pitchFamily="34" charset="0"/>
                <a:cs typeface="Arial" pitchFamily="34" charset="0"/>
              </a:defRPr>
            </a:lvl4pPr>
            <a:lvl5pPr marL="2057400" indent="-228600" defTabSz="1036638">
              <a:defRPr sz="3900" b="1">
                <a:solidFill>
                  <a:srgbClr val="000066"/>
                </a:solidFill>
                <a:latin typeface="Arial" pitchFamily="34" charset="0"/>
                <a:cs typeface="Arial" pitchFamily="34" charset="0"/>
              </a:defRPr>
            </a:lvl5pPr>
            <a:lvl6pPr marL="25146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sz="4300"/>
          </a:p>
        </p:txBody>
      </p:sp>
      <p:sp>
        <p:nvSpPr>
          <p:cNvPr id="7174" name="Rectangle 13"/>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96950">
              <a:defRPr sz="3900" b="1">
                <a:solidFill>
                  <a:srgbClr val="000066"/>
                </a:solidFill>
                <a:latin typeface="Arial" pitchFamily="34" charset="0"/>
                <a:cs typeface="Arial" pitchFamily="34" charset="0"/>
              </a:defRPr>
            </a:lvl1pPr>
            <a:lvl2pPr marL="742950" indent="-285750" defTabSz="996950">
              <a:defRPr sz="3900" b="1">
                <a:solidFill>
                  <a:srgbClr val="000066"/>
                </a:solidFill>
                <a:latin typeface="Arial" pitchFamily="34" charset="0"/>
                <a:cs typeface="Arial" pitchFamily="34" charset="0"/>
              </a:defRPr>
            </a:lvl2pPr>
            <a:lvl3pPr marL="1143000" indent="-228600" defTabSz="996950">
              <a:defRPr sz="3900" b="1">
                <a:solidFill>
                  <a:srgbClr val="000066"/>
                </a:solidFill>
                <a:latin typeface="Arial" pitchFamily="34" charset="0"/>
                <a:cs typeface="Arial" pitchFamily="34" charset="0"/>
              </a:defRPr>
            </a:lvl3pPr>
            <a:lvl4pPr marL="1600200" indent="-228600" defTabSz="996950">
              <a:defRPr sz="3900" b="1">
                <a:solidFill>
                  <a:srgbClr val="000066"/>
                </a:solidFill>
                <a:latin typeface="Arial" pitchFamily="34" charset="0"/>
                <a:cs typeface="Arial" pitchFamily="34" charset="0"/>
              </a:defRPr>
            </a:lvl4pPr>
            <a:lvl5pPr marL="2057400" indent="-228600" defTabSz="996950">
              <a:defRPr sz="3900" b="1">
                <a:solidFill>
                  <a:srgbClr val="000066"/>
                </a:solidFill>
                <a:latin typeface="Arial" pitchFamily="34" charset="0"/>
                <a:cs typeface="Arial" pitchFamily="34" charset="0"/>
              </a:defRPr>
            </a:lvl5pPr>
            <a:lvl6pPr marL="25146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fr-FR" altLang="fr-FR" sz="1500" b="0">
              <a:solidFill>
                <a:srgbClr val="96CCEE"/>
              </a:solidFill>
              <a:latin typeface="Calibri" pitchFamily="34" charset="0"/>
            </a:endParaRPr>
          </a:p>
        </p:txBody>
      </p:sp>
      <p:sp>
        <p:nvSpPr>
          <p:cNvPr id="7175" name="Rectangle 14"/>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0125">
              <a:defRPr sz="3900" b="1">
                <a:solidFill>
                  <a:srgbClr val="000066"/>
                </a:solidFill>
                <a:latin typeface="Arial" pitchFamily="34" charset="0"/>
                <a:cs typeface="Arial" pitchFamily="34" charset="0"/>
              </a:defRPr>
            </a:lvl1pPr>
            <a:lvl2pPr marL="742950" indent="-285750" defTabSz="1000125">
              <a:defRPr sz="3900" b="1">
                <a:solidFill>
                  <a:srgbClr val="000066"/>
                </a:solidFill>
                <a:latin typeface="Arial" pitchFamily="34" charset="0"/>
                <a:cs typeface="Arial" pitchFamily="34" charset="0"/>
              </a:defRPr>
            </a:lvl2pPr>
            <a:lvl3pPr marL="1143000" indent="-228600" defTabSz="1000125">
              <a:defRPr sz="3900" b="1">
                <a:solidFill>
                  <a:srgbClr val="000066"/>
                </a:solidFill>
                <a:latin typeface="Arial" pitchFamily="34" charset="0"/>
                <a:cs typeface="Arial" pitchFamily="34" charset="0"/>
              </a:defRPr>
            </a:lvl3pPr>
            <a:lvl4pPr marL="1600200" indent="-228600" defTabSz="1000125">
              <a:defRPr sz="3900" b="1">
                <a:solidFill>
                  <a:srgbClr val="000066"/>
                </a:solidFill>
                <a:latin typeface="Arial" pitchFamily="34" charset="0"/>
                <a:cs typeface="Arial" pitchFamily="34" charset="0"/>
              </a:defRPr>
            </a:lvl4pPr>
            <a:lvl5pPr marL="2057400" indent="-228600" defTabSz="1000125">
              <a:defRPr sz="3900" b="1">
                <a:solidFill>
                  <a:srgbClr val="000066"/>
                </a:solidFill>
                <a:latin typeface="Arial" pitchFamily="34" charset="0"/>
                <a:cs typeface="Arial" pitchFamily="34" charset="0"/>
              </a:defRPr>
            </a:lvl5pPr>
            <a:lvl6pPr marL="25146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ABE6ACE4-4127-48D0-B836-6BFBC160F9FB}" type="slidenum">
              <a:rPr lang="ar-SA" altLang="fr-FR" sz="1600">
                <a:solidFill>
                  <a:srgbClr val="72BBE8"/>
                </a:solidFill>
                <a:latin typeface="Arial Narrow" pitchFamily="34" charset="0"/>
              </a:rPr>
              <a:pPr algn="r" eaLnBrk="1" hangingPunct="1"/>
              <a:t>‹#›</a:t>
            </a:fld>
            <a:r>
              <a:rPr lang="en-US" altLang="fr-FR" sz="1600">
                <a:solidFill>
                  <a:srgbClr val="72BBE8"/>
                </a:solidFill>
                <a:latin typeface="Arial Narrow" pitchFamily="34" charset="0"/>
              </a:rPr>
              <a:t> </a:t>
            </a:r>
            <a:r>
              <a:rPr lang="en-US" altLang="fr-FR" sz="2300" baseline="14000">
                <a:solidFill>
                  <a:srgbClr val="FFFFFF"/>
                </a:solidFill>
                <a:latin typeface="Arial Narrow" pitchFamily="34" charset="0"/>
              </a:rPr>
              <a:t>|</a:t>
            </a:r>
          </a:p>
        </p:txBody>
      </p:sp>
      <p:pic>
        <p:nvPicPr>
          <p:cNvPr id="20488" name="Picture 17" descr="WHO-EN-white-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53" r:id="rId1"/>
    <p:sldLayoutId id="2147491975" r:id="rId2"/>
    <p:sldLayoutId id="2147491976" r:id="rId3"/>
    <p:sldLayoutId id="2147491977" r:id="rId4"/>
    <p:sldLayoutId id="2147491978" r:id="rId5"/>
    <p:sldLayoutId id="2147491979" r:id="rId6"/>
    <p:sldLayoutId id="2147491980" r:id="rId7"/>
    <p:sldLayoutId id="2147491981" r:id="rId8"/>
    <p:sldLayoutId id="2147492054" r:id="rId9"/>
    <p:sldLayoutId id="2147492055" r:id="rId10"/>
  </p:sldLayoutIdLst>
  <p:txStyles>
    <p:titleStyle>
      <a:lvl1pPr algn="l" defTabSz="958850" rtl="0" eaLnBrk="0" fontAlgn="base" hangingPunct="0">
        <a:spcBef>
          <a:spcPct val="0"/>
        </a:spcBef>
        <a:spcAft>
          <a:spcPct val="0"/>
        </a:spcAft>
        <a:defRPr sz="2700" b="1">
          <a:solidFill>
            <a:srgbClr val="000066"/>
          </a:solidFill>
          <a:latin typeface="Calibri" panose="020F0502020204030204" pitchFamily="34" charset="0"/>
          <a:ea typeface="Calibri" pitchFamily="34" charset="0"/>
          <a:cs typeface="Calibri" panose="020F0502020204030204" pitchFamily="34" charset="0"/>
        </a:defRPr>
      </a:lvl1pPr>
      <a:lvl2pPr algn="l" defTabSz="958850" rtl="0" eaLnBrk="0" fontAlgn="base" hangingPunct="0">
        <a:spcBef>
          <a:spcPct val="0"/>
        </a:spcBef>
        <a:spcAft>
          <a:spcPct val="0"/>
        </a:spcAft>
        <a:defRPr sz="2700" b="1">
          <a:solidFill>
            <a:srgbClr val="000066"/>
          </a:solidFill>
          <a:latin typeface="Calibri" pitchFamily="34" charset="0"/>
          <a:ea typeface="Calibri" pitchFamily="34" charset="0"/>
          <a:cs typeface="Calibri" pitchFamily="34" charset="0"/>
        </a:defRPr>
      </a:lvl2pPr>
      <a:lvl3pPr algn="l" defTabSz="958850" rtl="0" eaLnBrk="0" fontAlgn="base" hangingPunct="0">
        <a:spcBef>
          <a:spcPct val="0"/>
        </a:spcBef>
        <a:spcAft>
          <a:spcPct val="0"/>
        </a:spcAft>
        <a:defRPr sz="2700" b="1">
          <a:solidFill>
            <a:srgbClr val="000066"/>
          </a:solidFill>
          <a:latin typeface="Calibri" pitchFamily="34" charset="0"/>
          <a:ea typeface="Calibri" pitchFamily="34" charset="0"/>
          <a:cs typeface="Calibri" pitchFamily="34" charset="0"/>
        </a:defRPr>
      </a:lvl3pPr>
      <a:lvl4pPr algn="l" defTabSz="958850" rtl="0" eaLnBrk="0" fontAlgn="base" hangingPunct="0">
        <a:spcBef>
          <a:spcPct val="0"/>
        </a:spcBef>
        <a:spcAft>
          <a:spcPct val="0"/>
        </a:spcAft>
        <a:defRPr sz="2700" b="1">
          <a:solidFill>
            <a:srgbClr val="000066"/>
          </a:solidFill>
          <a:latin typeface="Calibri" pitchFamily="34" charset="0"/>
          <a:ea typeface="Calibri" pitchFamily="34" charset="0"/>
          <a:cs typeface="Calibri" pitchFamily="34" charset="0"/>
        </a:defRPr>
      </a:lvl4pPr>
      <a:lvl5pPr algn="l" defTabSz="958850" rtl="0" eaLnBrk="0" fontAlgn="base" hangingPunct="0">
        <a:spcBef>
          <a:spcPct val="0"/>
        </a:spcBef>
        <a:spcAft>
          <a:spcPct val="0"/>
        </a:spcAft>
        <a:defRPr sz="2700" b="1">
          <a:solidFill>
            <a:srgbClr val="000066"/>
          </a:solidFill>
          <a:latin typeface="Calibri" pitchFamily="34" charset="0"/>
          <a:ea typeface="Calibri" pitchFamily="34" charset="0"/>
          <a:cs typeface="Calibri" pitchFamily="34" charset="0"/>
        </a:defRPr>
      </a:lvl5pPr>
      <a:lvl6pPr marL="422787" algn="ctr" defTabSz="964561" rtl="0" fontAlgn="base">
        <a:spcBef>
          <a:spcPct val="0"/>
        </a:spcBef>
        <a:spcAft>
          <a:spcPct val="0"/>
        </a:spcAft>
        <a:defRPr sz="3859" b="1">
          <a:solidFill>
            <a:srgbClr val="000066"/>
          </a:solidFill>
          <a:latin typeface="Arial" charset="0"/>
          <a:cs typeface="Arial" charset="0"/>
        </a:defRPr>
      </a:lvl6pPr>
      <a:lvl7pPr marL="845640" algn="ctr" defTabSz="964561" rtl="0" fontAlgn="base">
        <a:spcBef>
          <a:spcPct val="0"/>
        </a:spcBef>
        <a:spcAft>
          <a:spcPct val="0"/>
        </a:spcAft>
        <a:defRPr sz="3859" b="1">
          <a:solidFill>
            <a:srgbClr val="000066"/>
          </a:solidFill>
          <a:latin typeface="Arial" charset="0"/>
          <a:cs typeface="Arial" charset="0"/>
        </a:defRPr>
      </a:lvl7pPr>
      <a:lvl8pPr marL="1268446" algn="ctr" defTabSz="964561" rtl="0" fontAlgn="base">
        <a:spcBef>
          <a:spcPct val="0"/>
        </a:spcBef>
        <a:spcAft>
          <a:spcPct val="0"/>
        </a:spcAft>
        <a:defRPr sz="3859" b="1">
          <a:solidFill>
            <a:srgbClr val="000066"/>
          </a:solidFill>
          <a:latin typeface="Arial" charset="0"/>
          <a:cs typeface="Arial" charset="0"/>
        </a:defRPr>
      </a:lvl8pPr>
      <a:lvl9pPr marL="1691272" algn="ctr" defTabSz="964561" rtl="0" fontAlgn="base">
        <a:spcBef>
          <a:spcPct val="0"/>
        </a:spcBef>
        <a:spcAft>
          <a:spcPct val="0"/>
        </a:spcAft>
        <a:defRPr sz="3859" b="1">
          <a:solidFill>
            <a:srgbClr val="000066"/>
          </a:solidFill>
          <a:latin typeface="Arial" charset="0"/>
          <a:cs typeface="Arial" charset="0"/>
        </a:defRPr>
      </a:lvl9pPr>
    </p:titleStyle>
    <p:bodyStyle>
      <a:lvl1pPr marL="357188" indent="-357188" algn="l" defTabSz="958850" rtl="0" eaLnBrk="0" fontAlgn="base" hangingPunct="0">
        <a:spcBef>
          <a:spcPct val="80000"/>
        </a:spcBef>
        <a:spcAft>
          <a:spcPct val="0"/>
        </a:spcAft>
        <a:buClr>
          <a:srgbClr val="1E7FB8"/>
        </a:buClr>
        <a:buFont typeface="Wingdings" pitchFamily="2" charset="2"/>
        <a:buChar char="§"/>
        <a:defRPr sz="2300">
          <a:solidFill>
            <a:srgbClr val="000066"/>
          </a:solidFill>
          <a:latin typeface="Calibri" panose="020F0502020204030204" pitchFamily="34" charset="0"/>
          <a:ea typeface="Calibri" pitchFamily="34" charset="0"/>
          <a:cs typeface="Calibri" panose="020F0502020204030204" pitchFamily="34" charset="0"/>
        </a:defRPr>
      </a:lvl1pPr>
      <a:lvl2pPr marL="846138" indent="-293688" algn="l" defTabSz="958850" rtl="0" eaLnBrk="0" fontAlgn="base" hangingPunct="0">
        <a:spcBef>
          <a:spcPct val="20000"/>
        </a:spcBef>
        <a:spcAft>
          <a:spcPct val="0"/>
        </a:spcAft>
        <a:buClr>
          <a:srgbClr val="1E7FB8"/>
        </a:buClr>
        <a:buFont typeface="Arial" pitchFamily="34" charset="0"/>
        <a:buChar char="–"/>
        <a:defRPr sz="1900">
          <a:solidFill>
            <a:srgbClr val="000066"/>
          </a:solidFill>
          <a:latin typeface="Calibri" panose="020F0502020204030204" pitchFamily="34" charset="0"/>
          <a:ea typeface="Calibri" pitchFamily="34" charset="0"/>
          <a:cs typeface="Calibri" panose="020F0502020204030204" pitchFamily="34" charset="0"/>
        </a:defRPr>
      </a:lvl2pPr>
      <a:lvl3pPr marL="1322388" indent="-279400" algn="l" defTabSz="958850"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751013" indent="-231775" algn="l" defTabSz="958850"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090738" indent="-146050" algn="r" defTabSz="958850" rtl="1" eaLnBrk="0" fontAlgn="base" hangingPunct="0">
        <a:spcBef>
          <a:spcPct val="20000"/>
        </a:spcBef>
        <a:spcAft>
          <a:spcPct val="0"/>
        </a:spcAft>
        <a:buChar char="»"/>
        <a:defRPr sz="2200">
          <a:solidFill>
            <a:srgbClr val="000066"/>
          </a:solidFill>
          <a:latin typeface="+mn-lt"/>
          <a:cs typeface="+mn-cs"/>
        </a:defRPr>
      </a:lvl5pPr>
      <a:lvl6pPr marL="2520759" indent="-152684" algn="r" defTabSz="964561" rtl="1" fontAlgn="base">
        <a:spcBef>
          <a:spcPct val="20000"/>
        </a:spcBef>
        <a:spcAft>
          <a:spcPct val="0"/>
        </a:spcAft>
        <a:buChar char="»"/>
        <a:defRPr sz="2205">
          <a:solidFill>
            <a:srgbClr val="000066"/>
          </a:solidFill>
          <a:latin typeface="+mn-lt"/>
          <a:cs typeface="+mn-cs"/>
        </a:defRPr>
      </a:lvl6pPr>
      <a:lvl7pPr marL="2943581" indent="-152684" algn="r" defTabSz="964561" rtl="1" fontAlgn="base">
        <a:spcBef>
          <a:spcPct val="20000"/>
        </a:spcBef>
        <a:spcAft>
          <a:spcPct val="0"/>
        </a:spcAft>
        <a:buChar char="»"/>
        <a:defRPr sz="2205">
          <a:solidFill>
            <a:srgbClr val="000066"/>
          </a:solidFill>
          <a:latin typeface="+mn-lt"/>
          <a:cs typeface="+mn-cs"/>
        </a:defRPr>
      </a:lvl7pPr>
      <a:lvl8pPr marL="3366393" indent="-152684" algn="r" defTabSz="964561" rtl="1" fontAlgn="base">
        <a:spcBef>
          <a:spcPct val="20000"/>
        </a:spcBef>
        <a:spcAft>
          <a:spcPct val="0"/>
        </a:spcAft>
        <a:buChar char="»"/>
        <a:defRPr sz="2205">
          <a:solidFill>
            <a:srgbClr val="000066"/>
          </a:solidFill>
          <a:latin typeface="+mn-lt"/>
          <a:cs typeface="+mn-cs"/>
        </a:defRPr>
      </a:lvl8pPr>
      <a:lvl9pPr marL="3789215" indent="-152684" algn="r" defTabSz="964561" rtl="1" fontAlgn="base">
        <a:spcBef>
          <a:spcPct val="20000"/>
        </a:spcBef>
        <a:spcAft>
          <a:spcPct val="0"/>
        </a:spcAft>
        <a:buChar char="»"/>
        <a:defRPr sz="2205">
          <a:solidFill>
            <a:srgbClr val="000066"/>
          </a:solidFill>
          <a:latin typeface="+mn-lt"/>
          <a:cs typeface="+mn-cs"/>
        </a:defRPr>
      </a:lvl9pPr>
    </p:bodyStyle>
    <p:otherStyle>
      <a:defPPr>
        <a:defRPr lang="en-US"/>
      </a:defPPr>
      <a:lvl1pPr marL="0" algn="l" defTabSz="845640" rtl="0" eaLnBrk="1" latinLnBrk="0" hangingPunct="1">
        <a:defRPr sz="1764" kern="1200">
          <a:solidFill>
            <a:schemeClr val="tx1"/>
          </a:solidFill>
          <a:latin typeface="+mn-lt"/>
          <a:ea typeface="+mn-ea"/>
          <a:cs typeface="+mn-cs"/>
        </a:defRPr>
      </a:lvl1pPr>
      <a:lvl2pPr marL="422787" algn="l" defTabSz="845640" rtl="0" eaLnBrk="1" latinLnBrk="0" hangingPunct="1">
        <a:defRPr sz="1764" kern="1200">
          <a:solidFill>
            <a:schemeClr val="tx1"/>
          </a:solidFill>
          <a:latin typeface="+mn-lt"/>
          <a:ea typeface="+mn-ea"/>
          <a:cs typeface="+mn-cs"/>
        </a:defRPr>
      </a:lvl2pPr>
      <a:lvl3pPr marL="845640" algn="l" defTabSz="845640" rtl="0" eaLnBrk="1" latinLnBrk="0" hangingPunct="1">
        <a:defRPr sz="1764" kern="1200">
          <a:solidFill>
            <a:schemeClr val="tx1"/>
          </a:solidFill>
          <a:latin typeface="+mn-lt"/>
          <a:ea typeface="+mn-ea"/>
          <a:cs typeface="+mn-cs"/>
        </a:defRPr>
      </a:lvl3pPr>
      <a:lvl4pPr marL="1268446" algn="l" defTabSz="845640" rtl="0" eaLnBrk="1" latinLnBrk="0" hangingPunct="1">
        <a:defRPr sz="1764" kern="1200">
          <a:solidFill>
            <a:schemeClr val="tx1"/>
          </a:solidFill>
          <a:latin typeface="+mn-lt"/>
          <a:ea typeface="+mn-ea"/>
          <a:cs typeface="+mn-cs"/>
        </a:defRPr>
      </a:lvl4pPr>
      <a:lvl5pPr marL="1691272" algn="l" defTabSz="845640" rtl="0" eaLnBrk="1" latinLnBrk="0" hangingPunct="1">
        <a:defRPr sz="1764" kern="1200">
          <a:solidFill>
            <a:schemeClr val="tx1"/>
          </a:solidFill>
          <a:latin typeface="+mn-lt"/>
          <a:ea typeface="+mn-ea"/>
          <a:cs typeface="+mn-cs"/>
        </a:defRPr>
      </a:lvl5pPr>
      <a:lvl6pPr marL="2114094" algn="l" defTabSz="845640" rtl="0" eaLnBrk="1" latinLnBrk="0" hangingPunct="1">
        <a:defRPr sz="1764" kern="1200">
          <a:solidFill>
            <a:schemeClr val="tx1"/>
          </a:solidFill>
          <a:latin typeface="+mn-lt"/>
          <a:ea typeface="+mn-ea"/>
          <a:cs typeface="+mn-cs"/>
        </a:defRPr>
      </a:lvl6pPr>
      <a:lvl7pPr marL="2536912" algn="l" defTabSz="845640" rtl="0" eaLnBrk="1" latinLnBrk="0" hangingPunct="1">
        <a:defRPr sz="1764" kern="1200">
          <a:solidFill>
            <a:schemeClr val="tx1"/>
          </a:solidFill>
          <a:latin typeface="+mn-lt"/>
          <a:ea typeface="+mn-ea"/>
          <a:cs typeface="+mn-cs"/>
        </a:defRPr>
      </a:lvl7pPr>
      <a:lvl8pPr marL="2959726" algn="l" defTabSz="845640" rtl="0" eaLnBrk="1" latinLnBrk="0" hangingPunct="1">
        <a:defRPr sz="1764" kern="1200">
          <a:solidFill>
            <a:schemeClr val="tx1"/>
          </a:solidFill>
          <a:latin typeface="+mn-lt"/>
          <a:ea typeface="+mn-ea"/>
          <a:cs typeface="+mn-cs"/>
        </a:defRPr>
      </a:lvl8pPr>
      <a:lvl9pPr marL="3382548" algn="l" defTabSz="845640" rtl="0" eaLnBrk="1" latinLnBrk="0" hangingPunct="1">
        <a:defRPr sz="176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Options for Hepatitis B Prevention</a:t>
            </a:r>
            <a:endParaRPr lang="en-US" altLang="fr-FR"/>
          </a:p>
        </p:txBody>
      </p:sp>
      <p:sp>
        <p:nvSpPr>
          <p:cNvPr id="2051" name="Rectangle 3"/>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2052" name="Line 4"/>
          <p:cNvSpPr>
            <a:spLocks noChangeShapeType="1"/>
          </p:cNvSpPr>
          <p:nvPr/>
        </p:nvSpPr>
        <p:spPr bwMode="auto">
          <a:xfrm>
            <a:off x="0" y="1373188"/>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103192" tIns="51596" rIns="103192" bIns="51596"/>
          <a:lstStyle/>
          <a:p>
            <a:endParaRPr lang="en-US"/>
          </a:p>
        </p:txBody>
      </p:sp>
      <p:sp>
        <p:nvSpPr>
          <p:cNvPr id="2053" name="Rectangle 5">
            <a:extLst>
              <a:ext uri="{FF2B5EF4-FFF2-40B4-BE49-F238E27FC236}">
                <a16:creationId xmlns="" xmlns:a16="http://schemas.microsoft.com/office/drawing/2014/main" id="{595FB83A-1A46-43F4-A556-846CE1E2850E}"/>
              </a:ext>
            </a:extLst>
          </p:cNvPr>
          <p:cNvSpPr>
            <a:spLocks noChangeArrowheads="1"/>
          </p:cNvSpPr>
          <p:nvPr/>
        </p:nvSpPr>
        <p:spPr bwMode="auto">
          <a:xfrm>
            <a:off x="30163" y="6619875"/>
            <a:ext cx="10693400" cy="930275"/>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192" tIns="51596" rIns="103192" bIns="51596" anchor="ctr"/>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en-GB" altLang="fr-FR" sz="4400"/>
          </a:p>
        </p:txBody>
      </p:sp>
      <p:sp>
        <p:nvSpPr>
          <p:cNvPr id="2054" name="Rectangle 6">
            <a:extLst>
              <a:ext uri="{FF2B5EF4-FFF2-40B4-BE49-F238E27FC236}">
                <a16:creationId xmlns="" xmlns:a16="http://schemas.microsoft.com/office/drawing/2014/main" id="{F7825E15-11AB-4FED-999A-D7BED305BB17}"/>
              </a:ext>
            </a:extLst>
          </p:cNvPr>
          <p:cNvSpPr>
            <a:spLocks noChangeArrowheads="1"/>
          </p:cNvSpPr>
          <p:nvPr/>
        </p:nvSpPr>
        <p:spPr bwMode="auto">
          <a:xfrm>
            <a:off x="866775" y="7085013"/>
            <a:ext cx="49672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fr-FR" altLang="fr-FR" sz="1400" b="0">
              <a:solidFill>
                <a:srgbClr val="96CCEE"/>
              </a:solidFill>
              <a:latin typeface="Arial Narrow" pitchFamily="34" charset="0"/>
            </a:endParaRPr>
          </a:p>
        </p:txBody>
      </p:sp>
      <p:sp>
        <p:nvSpPr>
          <p:cNvPr id="2055" name="Rectangle 7">
            <a:extLst>
              <a:ext uri="{FF2B5EF4-FFF2-40B4-BE49-F238E27FC236}">
                <a16:creationId xmlns="" xmlns:a16="http://schemas.microsoft.com/office/drawing/2014/main" id="{7475FF1C-0F6E-4E26-A150-722A5E29D583}"/>
              </a:ext>
            </a:extLst>
          </p:cNvPr>
          <p:cNvSpPr>
            <a:spLocks noChangeArrowheads="1"/>
          </p:cNvSpPr>
          <p:nvPr/>
        </p:nvSpPr>
        <p:spPr bwMode="auto">
          <a:xfrm>
            <a:off x="420688" y="7054850"/>
            <a:ext cx="442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2048CEA8-2F3A-4C0A-8862-7F807E9072A1}" type="slidenum">
              <a:rPr lang="ar-SA" altLang="fr-FR" sz="1700">
                <a:solidFill>
                  <a:srgbClr val="72BBE8"/>
                </a:solidFill>
                <a:latin typeface="Arial Narrow" pitchFamily="34" charset="0"/>
              </a:rPr>
              <a:pPr algn="r" eaLnBrk="1" hangingPunct="1"/>
              <a:t>‹#›</a:t>
            </a:fld>
            <a:r>
              <a:rPr lang="en-US" altLang="fr-FR" sz="1700">
                <a:solidFill>
                  <a:srgbClr val="72BBE8"/>
                </a:solidFill>
                <a:latin typeface="Arial Narrow" pitchFamily="34" charset="0"/>
              </a:rPr>
              <a:t> </a:t>
            </a:r>
            <a:endParaRPr lang="en-US" altLang="fr-FR" sz="2400" baseline="14000">
              <a:solidFill>
                <a:srgbClr val="FFFFFF"/>
              </a:solidFill>
              <a:latin typeface="Arial Narrow" pitchFamily="34" charset="0"/>
            </a:endParaRPr>
          </a:p>
        </p:txBody>
      </p:sp>
      <p:pic>
        <p:nvPicPr>
          <p:cNvPr id="2056" name="Picture 8"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19988" y="6659563"/>
            <a:ext cx="25828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04" r:id="rId1"/>
    <p:sldLayoutId id="2147491843" r:id="rId2"/>
    <p:sldLayoutId id="2147491844" r:id="rId3"/>
    <p:sldLayoutId id="2147491845" r:id="rId4"/>
    <p:sldLayoutId id="2147491846" r:id="rId5"/>
    <p:sldLayoutId id="2147491847" r:id="rId6"/>
    <p:sldLayoutId id="2147491848" r:id="rId7"/>
    <p:sldLayoutId id="2147491849" r:id="rId8"/>
    <p:sldLayoutId id="2147491850" r:id="rId9"/>
    <p:sldLayoutId id="2147491851" r:id="rId10"/>
    <p:sldLayoutId id="2147491852" r:id="rId11"/>
    <p:sldLayoutId id="2147491853" r:id="rId12"/>
  </p:sldLayoutIdLst>
  <p:txStyles>
    <p:titleStyle>
      <a:lvl1pPr algn="ctr" rtl="0" eaLnBrk="0" fontAlgn="base" hangingPunct="0">
        <a:spcBef>
          <a:spcPct val="0"/>
        </a:spcBef>
        <a:spcAft>
          <a:spcPct val="0"/>
        </a:spcAft>
        <a:defRPr sz="4000" b="1">
          <a:solidFill>
            <a:srgbClr val="000066"/>
          </a:solidFill>
          <a:latin typeface="+mj-lt"/>
          <a:ea typeface="+mj-ea"/>
          <a:cs typeface="+mj-cs"/>
        </a:defRPr>
      </a:lvl1pPr>
      <a:lvl2pPr algn="ctr" rtl="0" eaLnBrk="0" fontAlgn="base" hangingPunct="0">
        <a:spcBef>
          <a:spcPct val="0"/>
        </a:spcBef>
        <a:spcAft>
          <a:spcPct val="0"/>
        </a:spcAft>
        <a:defRPr sz="4000" b="1">
          <a:solidFill>
            <a:srgbClr val="000066"/>
          </a:solidFill>
          <a:latin typeface="Arial" charset="0"/>
          <a:cs typeface="Arial" charset="0"/>
        </a:defRPr>
      </a:lvl2pPr>
      <a:lvl3pPr algn="ctr" rtl="0" eaLnBrk="0" fontAlgn="base" hangingPunct="0">
        <a:spcBef>
          <a:spcPct val="0"/>
        </a:spcBef>
        <a:spcAft>
          <a:spcPct val="0"/>
        </a:spcAft>
        <a:defRPr sz="4000" b="1">
          <a:solidFill>
            <a:srgbClr val="000066"/>
          </a:solidFill>
          <a:latin typeface="Arial" charset="0"/>
          <a:cs typeface="Arial" charset="0"/>
        </a:defRPr>
      </a:lvl3pPr>
      <a:lvl4pPr algn="ctr" rtl="0" eaLnBrk="0" fontAlgn="base" hangingPunct="0">
        <a:spcBef>
          <a:spcPct val="0"/>
        </a:spcBef>
        <a:spcAft>
          <a:spcPct val="0"/>
        </a:spcAft>
        <a:defRPr sz="4000" b="1">
          <a:solidFill>
            <a:srgbClr val="000066"/>
          </a:solidFill>
          <a:latin typeface="Arial" charset="0"/>
          <a:cs typeface="Arial" charset="0"/>
        </a:defRPr>
      </a:lvl4pPr>
      <a:lvl5pPr algn="ctr" rtl="0" eaLnBrk="0" fontAlgn="base" hangingPunct="0">
        <a:spcBef>
          <a:spcPct val="0"/>
        </a:spcBef>
        <a:spcAft>
          <a:spcPct val="0"/>
        </a:spcAft>
        <a:defRPr sz="4000" b="1">
          <a:solidFill>
            <a:srgbClr val="000066"/>
          </a:solidFill>
          <a:latin typeface="Arial" charset="0"/>
          <a:cs typeface="Arial" charset="0"/>
        </a:defRPr>
      </a:lvl5pPr>
      <a:lvl6pPr marL="515947" algn="ctr" rtl="0" fontAlgn="base">
        <a:spcBef>
          <a:spcPct val="0"/>
        </a:spcBef>
        <a:spcAft>
          <a:spcPct val="0"/>
        </a:spcAft>
        <a:defRPr sz="4000" b="1">
          <a:solidFill>
            <a:srgbClr val="000066"/>
          </a:solidFill>
          <a:latin typeface="Arial" charset="0"/>
          <a:cs typeface="Arial" charset="0"/>
        </a:defRPr>
      </a:lvl6pPr>
      <a:lvl7pPr marL="1031886" algn="ctr" rtl="0" fontAlgn="base">
        <a:spcBef>
          <a:spcPct val="0"/>
        </a:spcBef>
        <a:spcAft>
          <a:spcPct val="0"/>
        </a:spcAft>
        <a:defRPr sz="4000" b="1">
          <a:solidFill>
            <a:srgbClr val="000066"/>
          </a:solidFill>
          <a:latin typeface="Arial" charset="0"/>
          <a:cs typeface="Arial" charset="0"/>
        </a:defRPr>
      </a:lvl7pPr>
      <a:lvl8pPr marL="1547830" algn="ctr" rtl="0" fontAlgn="base">
        <a:spcBef>
          <a:spcPct val="0"/>
        </a:spcBef>
        <a:spcAft>
          <a:spcPct val="0"/>
        </a:spcAft>
        <a:defRPr sz="4000" b="1">
          <a:solidFill>
            <a:srgbClr val="000066"/>
          </a:solidFill>
          <a:latin typeface="Arial" charset="0"/>
          <a:cs typeface="Arial" charset="0"/>
        </a:defRPr>
      </a:lvl8pPr>
      <a:lvl9pPr marL="2063785" algn="ctr" rtl="0" fontAlgn="base">
        <a:spcBef>
          <a:spcPct val="0"/>
        </a:spcBef>
        <a:spcAft>
          <a:spcPct val="0"/>
        </a:spcAft>
        <a:defRPr sz="4000" b="1">
          <a:solidFill>
            <a:srgbClr val="000066"/>
          </a:solidFill>
          <a:latin typeface="Arial" charset="0"/>
          <a:cs typeface="Arial" charset="0"/>
        </a:defRPr>
      </a:lvl9pPr>
    </p:titleStyle>
    <p:bodyStyle>
      <a:lvl1pPr marL="382588" indent="-382588" algn="l"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04875" indent="-311150" algn="l"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11288" indent="-298450" algn="l"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71663" indent="-247650" algn="l"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38375" indent="-160338" algn="r" rtl="1" eaLnBrk="0" fontAlgn="base" hangingPunct="0">
        <a:spcBef>
          <a:spcPct val="20000"/>
        </a:spcBef>
        <a:spcAft>
          <a:spcPct val="0"/>
        </a:spcAft>
        <a:buChar char="»"/>
        <a:defRPr sz="2300">
          <a:solidFill>
            <a:srgbClr val="000066"/>
          </a:solidFill>
          <a:latin typeface="+mn-lt"/>
          <a:cs typeface="+mn-cs"/>
        </a:defRPr>
      </a:lvl5pPr>
      <a:lvl6pPr marL="2760662" indent="-166602" algn="r" rtl="1" fontAlgn="base">
        <a:spcBef>
          <a:spcPct val="20000"/>
        </a:spcBef>
        <a:spcAft>
          <a:spcPct val="0"/>
        </a:spcAft>
        <a:buChar char="»"/>
        <a:defRPr sz="2300">
          <a:solidFill>
            <a:srgbClr val="000066"/>
          </a:solidFill>
          <a:latin typeface="+mn-lt"/>
          <a:cs typeface="+mn-cs"/>
        </a:defRPr>
      </a:lvl6pPr>
      <a:lvl7pPr marL="3276606" indent="-166602" algn="r" rtl="1" fontAlgn="base">
        <a:spcBef>
          <a:spcPct val="20000"/>
        </a:spcBef>
        <a:spcAft>
          <a:spcPct val="0"/>
        </a:spcAft>
        <a:buChar char="»"/>
        <a:defRPr sz="2300">
          <a:solidFill>
            <a:srgbClr val="000066"/>
          </a:solidFill>
          <a:latin typeface="+mn-lt"/>
          <a:cs typeface="+mn-cs"/>
        </a:defRPr>
      </a:lvl7pPr>
      <a:lvl8pPr marL="3792550" indent="-166602" algn="r" rtl="1" fontAlgn="base">
        <a:spcBef>
          <a:spcPct val="20000"/>
        </a:spcBef>
        <a:spcAft>
          <a:spcPct val="0"/>
        </a:spcAft>
        <a:buChar char="»"/>
        <a:defRPr sz="2300">
          <a:solidFill>
            <a:srgbClr val="000066"/>
          </a:solidFill>
          <a:latin typeface="+mn-lt"/>
          <a:cs typeface="+mn-cs"/>
        </a:defRPr>
      </a:lvl8pPr>
      <a:lvl9pPr marL="4308491" indent="-166602" algn="r"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1031886" rtl="0" eaLnBrk="1" latinLnBrk="0" hangingPunct="1">
        <a:defRPr sz="2100" kern="1200">
          <a:solidFill>
            <a:schemeClr val="tx1"/>
          </a:solidFill>
          <a:latin typeface="+mn-lt"/>
          <a:ea typeface="+mn-ea"/>
          <a:cs typeface="+mn-cs"/>
        </a:defRPr>
      </a:lvl1pPr>
      <a:lvl2pPr marL="515947" algn="l" defTabSz="1031886" rtl="0" eaLnBrk="1" latinLnBrk="0" hangingPunct="1">
        <a:defRPr sz="2100" kern="1200">
          <a:solidFill>
            <a:schemeClr val="tx1"/>
          </a:solidFill>
          <a:latin typeface="+mn-lt"/>
          <a:ea typeface="+mn-ea"/>
          <a:cs typeface="+mn-cs"/>
        </a:defRPr>
      </a:lvl2pPr>
      <a:lvl3pPr marL="1031886" algn="l" defTabSz="1031886" rtl="0" eaLnBrk="1" latinLnBrk="0" hangingPunct="1">
        <a:defRPr sz="2100" kern="1200">
          <a:solidFill>
            <a:schemeClr val="tx1"/>
          </a:solidFill>
          <a:latin typeface="+mn-lt"/>
          <a:ea typeface="+mn-ea"/>
          <a:cs typeface="+mn-cs"/>
        </a:defRPr>
      </a:lvl3pPr>
      <a:lvl4pPr marL="1547830" algn="l" defTabSz="1031886" rtl="0" eaLnBrk="1" latinLnBrk="0" hangingPunct="1">
        <a:defRPr sz="2100" kern="1200">
          <a:solidFill>
            <a:schemeClr val="tx1"/>
          </a:solidFill>
          <a:latin typeface="+mn-lt"/>
          <a:ea typeface="+mn-ea"/>
          <a:cs typeface="+mn-cs"/>
        </a:defRPr>
      </a:lvl4pPr>
      <a:lvl5pPr marL="2063785" algn="l" defTabSz="1031886" rtl="0" eaLnBrk="1" latinLnBrk="0" hangingPunct="1">
        <a:defRPr sz="2100" kern="1200">
          <a:solidFill>
            <a:schemeClr val="tx1"/>
          </a:solidFill>
          <a:latin typeface="+mn-lt"/>
          <a:ea typeface="+mn-ea"/>
          <a:cs typeface="+mn-cs"/>
        </a:defRPr>
      </a:lvl5pPr>
      <a:lvl6pPr marL="2579722" algn="l" defTabSz="1031886" rtl="0" eaLnBrk="1" latinLnBrk="0" hangingPunct="1">
        <a:defRPr sz="2100" kern="1200">
          <a:solidFill>
            <a:schemeClr val="tx1"/>
          </a:solidFill>
          <a:latin typeface="+mn-lt"/>
          <a:ea typeface="+mn-ea"/>
          <a:cs typeface="+mn-cs"/>
        </a:defRPr>
      </a:lvl6pPr>
      <a:lvl7pPr marL="3095661" algn="l" defTabSz="1031886" rtl="0" eaLnBrk="1" latinLnBrk="0" hangingPunct="1">
        <a:defRPr sz="2100" kern="1200">
          <a:solidFill>
            <a:schemeClr val="tx1"/>
          </a:solidFill>
          <a:latin typeface="+mn-lt"/>
          <a:ea typeface="+mn-ea"/>
          <a:cs typeface="+mn-cs"/>
        </a:defRPr>
      </a:lvl7pPr>
      <a:lvl8pPr marL="3611614" algn="l" defTabSz="1031886" rtl="0" eaLnBrk="1" latinLnBrk="0" hangingPunct="1">
        <a:defRPr sz="2100" kern="1200">
          <a:solidFill>
            <a:schemeClr val="tx1"/>
          </a:solidFill>
          <a:latin typeface="+mn-lt"/>
          <a:ea typeface="+mn-ea"/>
          <a:cs typeface="+mn-cs"/>
        </a:defRPr>
      </a:lvl8pPr>
      <a:lvl9pPr marL="4127557" algn="l" defTabSz="1031886" rtl="0" eaLnBrk="1" latinLnBrk="0" hangingPunct="1">
        <a:defRPr sz="2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7171" name="Rectangle 4"/>
          <p:cNvSpPr>
            <a:spLocks noGrp="1" noChangeArrowheads="1"/>
          </p:cNvSpPr>
          <p:nvPr>
            <p:ph type="body" idx="1"/>
          </p:nvPr>
        </p:nvSpPr>
        <p:spPr bwMode="auto">
          <a:xfrm>
            <a:off x="517525" y="1522413"/>
            <a:ext cx="9696450" cy="5084762"/>
          </a:xfrm>
          <a:prstGeom prst="rect">
            <a:avLst/>
          </a:prstGeom>
          <a:noFill/>
          <a:ln>
            <a:noFill/>
          </a:ln>
          <a:effectLs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7172"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p:spPr>
        <p:txBody>
          <a:bodyPr lIns="84537" tIns="42264" rIns="84537" bIns="42264"/>
          <a:lstStyle/>
          <a:p>
            <a:pPr eaLnBrk="1" hangingPunct="1">
              <a:defRPr/>
            </a:pPr>
            <a:endParaRPr lang="en-GB" sz="3749"/>
          </a:p>
        </p:txBody>
      </p:sp>
      <p:sp>
        <p:nvSpPr>
          <p:cNvPr id="7173" name="Rectangle 12"/>
          <p:cNvSpPr>
            <a:spLocks noChangeArrowheads="1"/>
          </p:cNvSpPr>
          <p:nvPr/>
        </p:nvSpPr>
        <p:spPr bwMode="auto">
          <a:xfrm>
            <a:off x="1588" y="6632575"/>
            <a:ext cx="10693400" cy="928688"/>
          </a:xfrm>
          <a:prstGeom prst="rect">
            <a:avLst/>
          </a:prstGeom>
          <a:solidFill>
            <a:srgbClr val="1E7FB8"/>
          </a:solidFill>
          <a:ln>
            <a:noFill/>
          </a:ln>
          <a:effectLst/>
          <a:extLst/>
        </p:spPr>
        <p:txBody>
          <a:bodyPr wrap="none" lIns="84537" tIns="42264" rIns="84537" bIns="42264" anchor="ctr"/>
          <a:lstStyle>
            <a:lvl1pPr defTabSz="1036638">
              <a:defRPr sz="3900" b="1">
                <a:solidFill>
                  <a:srgbClr val="000066"/>
                </a:solidFill>
                <a:latin typeface="Arial" pitchFamily="34" charset="0"/>
                <a:cs typeface="Arial" pitchFamily="34" charset="0"/>
              </a:defRPr>
            </a:lvl1pPr>
            <a:lvl2pPr marL="742950" indent="-285750" defTabSz="1036638">
              <a:defRPr sz="3900" b="1">
                <a:solidFill>
                  <a:srgbClr val="000066"/>
                </a:solidFill>
                <a:latin typeface="Arial" pitchFamily="34" charset="0"/>
                <a:cs typeface="Arial" pitchFamily="34" charset="0"/>
              </a:defRPr>
            </a:lvl2pPr>
            <a:lvl3pPr marL="1143000" indent="-228600" defTabSz="1036638">
              <a:defRPr sz="3900" b="1">
                <a:solidFill>
                  <a:srgbClr val="000066"/>
                </a:solidFill>
                <a:latin typeface="Arial" pitchFamily="34" charset="0"/>
                <a:cs typeface="Arial" pitchFamily="34" charset="0"/>
              </a:defRPr>
            </a:lvl3pPr>
            <a:lvl4pPr marL="1600200" indent="-228600" defTabSz="1036638">
              <a:defRPr sz="3900" b="1">
                <a:solidFill>
                  <a:srgbClr val="000066"/>
                </a:solidFill>
                <a:latin typeface="Arial" pitchFamily="34" charset="0"/>
                <a:cs typeface="Arial" pitchFamily="34" charset="0"/>
              </a:defRPr>
            </a:lvl4pPr>
            <a:lvl5pPr marL="2057400" indent="-228600" defTabSz="1036638">
              <a:defRPr sz="3900" b="1">
                <a:solidFill>
                  <a:srgbClr val="000066"/>
                </a:solidFill>
                <a:latin typeface="Arial" pitchFamily="34" charset="0"/>
                <a:cs typeface="Arial" pitchFamily="34" charset="0"/>
              </a:defRPr>
            </a:lvl5pPr>
            <a:lvl6pPr marL="25146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sz="4300"/>
          </a:p>
        </p:txBody>
      </p:sp>
      <p:sp>
        <p:nvSpPr>
          <p:cNvPr id="7174" name="Rectangle 13"/>
          <p:cNvSpPr>
            <a:spLocks noChangeArrowheads="1"/>
          </p:cNvSpPr>
          <p:nvPr/>
        </p:nvSpPr>
        <p:spPr bwMode="auto">
          <a:xfrm>
            <a:off x="1084263" y="7085013"/>
            <a:ext cx="4967287" cy="476250"/>
          </a:xfrm>
          <a:prstGeom prst="rect">
            <a:avLst/>
          </a:prstGeom>
          <a:noFill/>
          <a:ln>
            <a:noFill/>
          </a:ln>
          <a:effectLst/>
          <a:extLst/>
        </p:spPr>
        <p:txBody>
          <a:bodyPr lIns="0" tIns="0" rIns="0" bIns="0"/>
          <a:lstStyle>
            <a:lvl1pPr defTabSz="996950">
              <a:defRPr sz="3900" b="1">
                <a:solidFill>
                  <a:srgbClr val="000066"/>
                </a:solidFill>
                <a:latin typeface="Arial" pitchFamily="34" charset="0"/>
                <a:cs typeface="Arial" pitchFamily="34" charset="0"/>
              </a:defRPr>
            </a:lvl1pPr>
            <a:lvl2pPr marL="742950" indent="-285750" defTabSz="996950">
              <a:defRPr sz="3900" b="1">
                <a:solidFill>
                  <a:srgbClr val="000066"/>
                </a:solidFill>
                <a:latin typeface="Arial" pitchFamily="34" charset="0"/>
                <a:cs typeface="Arial" pitchFamily="34" charset="0"/>
              </a:defRPr>
            </a:lvl2pPr>
            <a:lvl3pPr marL="1143000" indent="-228600" defTabSz="996950">
              <a:defRPr sz="3900" b="1">
                <a:solidFill>
                  <a:srgbClr val="000066"/>
                </a:solidFill>
                <a:latin typeface="Arial" pitchFamily="34" charset="0"/>
                <a:cs typeface="Arial" pitchFamily="34" charset="0"/>
              </a:defRPr>
            </a:lvl3pPr>
            <a:lvl4pPr marL="1600200" indent="-228600" defTabSz="996950">
              <a:defRPr sz="3900" b="1">
                <a:solidFill>
                  <a:srgbClr val="000066"/>
                </a:solidFill>
                <a:latin typeface="Arial" pitchFamily="34" charset="0"/>
                <a:cs typeface="Arial" pitchFamily="34" charset="0"/>
              </a:defRPr>
            </a:lvl4pPr>
            <a:lvl5pPr marL="2057400" indent="-228600" defTabSz="996950">
              <a:defRPr sz="3900" b="1">
                <a:solidFill>
                  <a:srgbClr val="000066"/>
                </a:solidFill>
                <a:latin typeface="Arial" pitchFamily="34" charset="0"/>
                <a:cs typeface="Arial" pitchFamily="34" charset="0"/>
              </a:defRPr>
            </a:lvl5pPr>
            <a:lvl6pPr marL="25146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fr-FR" altLang="fr-FR" sz="1500" b="0">
              <a:solidFill>
                <a:srgbClr val="96CCEE"/>
              </a:solidFill>
              <a:latin typeface="Calibri" pitchFamily="34" charset="0"/>
            </a:endParaRPr>
          </a:p>
        </p:txBody>
      </p:sp>
      <p:sp>
        <p:nvSpPr>
          <p:cNvPr id="7175" name="Rectangle 14"/>
          <p:cNvSpPr>
            <a:spLocks noChangeArrowheads="1"/>
          </p:cNvSpPr>
          <p:nvPr/>
        </p:nvSpPr>
        <p:spPr bwMode="auto">
          <a:xfrm>
            <a:off x="420688" y="7054850"/>
            <a:ext cx="415925" cy="366713"/>
          </a:xfrm>
          <a:prstGeom prst="rect">
            <a:avLst/>
          </a:prstGeom>
          <a:noFill/>
          <a:ln>
            <a:noFill/>
          </a:ln>
          <a:effectLst/>
          <a:extLst/>
        </p:spPr>
        <p:txBody>
          <a:bodyPr lIns="0" tIns="0" rIns="0" bIns="0"/>
          <a:lstStyle>
            <a:lvl1pPr defTabSz="1000125">
              <a:defRPr sz="3900" b="1">
                <a:solidFill>
                  <a:srgbClr val="000066"/>
                </a:solidFill>
                <a:latin typeface="Arial" pitchFamily="34" charset="0"/>
                <a:cs typeface="Arial" pitchFamily="34" charset="0"/>
              </a:defRPr>
            </a:lvl1pPr>
            <a:lvl2pPr marL="742950" indent="-285750" defTabSz="1000125">
              <a:defRPr sz="3900" b="1">
                <a:solidFill>
                  <a:srgbClr val="000066"/>
                </a:solidFill>
                <a:latin typeface="Arial" pitchFamily="34" charset="0"/>
                <a:cs typeface="Arial" pitchFamily="34" charset="0"/>
              </a:defRPr>
            </a:lvl2pPr>
            <a:lvl3pPr marL="1143000" indent="-228600" defTabSz="1000125">
              <a:defRPr sz="3900" b="1">
                <a:solidFill>
                  <a:srgbClr val="000066"/>
                </a:solidFill>
                <a:latin typeface="Arial" pitchFamily="34" charset="0"/>
                <a:cs typeface="Arial" pitchFamily="34" charset="0"/>
              </a:defRPr>
            </a:lvl3pPr>
            <a:lvl4pPr marL="1600200" indent="-228600" defTabSz="1000125">
              <a:defRPr sz="3900" b="1">
                <a:solidFill>
                  <a:srgbClr val="000066"/>
                </a:solidFill>
                <a:latin typeface="Arial" pitchFamily="34" charset="0"/>
                <a:cs typeface="Arial" pitchFamily="34" charset="0"/>
              </a:defRPr>
            </a:lvl4pPr>
            <a:lvl5pPr marL="2057400" indent="-228600" defTabSz="1000125">
              <a:defRPr sz="3900" b="1">
                <a:solidFill>
                  <a:srgbClr val="000066"/>
                </a:solidFill>
                <a:latin typeface="Arial" pitchFamily="34" charset="0"/>
                <a:cs typeface="Arial" pitchFamily="34" charset="0"/>
              </a:defRPr>
            </a:lvl5pPr>
            <a:lvl6pPr marL="25146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78E3093A-54B9-416D-B8A8-4BF24E140D99}" type="slidenum">
              <a:rPr lang="en-US" altLang="fr-FR" sz="1600">
                <a:solidFill>
                  <a:srgbClr val="72BBE8"/>
                </a:solidFill>
                <a:latin typeface="Arial Narrow" pitchFamily="34" charset="0"/>
              </a:rPr>
              <a:pPr algn="r" eaLnBrk="1" hangingPunct="1"/>
              <a:t>‹#›</a:t>
            </a:fld>
            <a:r>
              <a:rPr lang="en-US" altLang="fr-FR" sz="1600">
                <a:solidFill>
                  <a:srgbClr val="72BBE8"/>
                </a:solidFill>
                <a:latin typeface="Arial Narrow" pitchFamily="34" charset="0"/>
              </a:rPr>
              <a:t> </a:t>
            </a:r>
            <a:r>
              <a:rPr lang="en-US" altLang="fr-FR" sz="2300" baseline="14000">
                <a:solidFill>
                  <a:srgbClr val="FFFFFF"/>
                </a:solidFill>
                <a:latin typeface="Arial Narrow" pitchFamily="34" charset="0"/>
              </a:rPr>
              <a:t>|</a:t>
            </a:r>
          </a:p>
        </p:txBody>
      </p:sp>
      <p:pic>
        <p:nvPicPr>
          <p:cNvPr id="21512" name="Picture 17"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56" r:id="rId1"/>
    <p:sldLayoutId id="2147491982" r:id="rId2"/>
    <p:sldLayoutId id="2147491983" r:id="rId3"/>
    <p:sldLayoutId id="2147491984" r:id="rId4"/>
    <p:sldLayoutId id="2147491985" r:id="rId5"/>
    <p:sldLayoutId id="2147491986" r:id="rId6"/>
    <p:sldLayoutId id="2147491987" r:id="rId7"/>
    <p:sldLayoutId id="2147491988" r:id="rId8"/>
    <p:sldLayoutId id="2147492057" r:id="rId9"/>
    <p:sldLayoutId id="2147492058" r:id="rId10"/>
    <p:sldLayoutId id="2147492059" r:id="rId11"/>
    <p:sldLayoutId id="2147492060" r:id="rId12"/>
  </p:sldLayoutIdLst>
  <p:txStyles>
    <p:titleStyle>
      <a:lvl1pPr algn="l" defTabSz="958850" rtl="0" eaLnBrk="0" fontAlgn="base" hangingPunct="0">
        <a:spcBef>
          <a:spcPct val="0"/>
        </a:spcBef>
        <a:spcAft>
          <a:spcPct val="0"/>
        </a:spcAft>
        <a:defRPr sz="2700" b="1">
          <a:solidFill>
            <a:srgbClr val="000066"/>
          </a:solidFill>
          <a:latin typeface="Calibri" panose="020F0502020204030204" pitchFamily="34" charset="0"/>
          <a:ea typeface="Calibri" pitchFamily="34" charset="0"/>
          <a:cs typeface="Calibri" panose="020F0502020204030204" pitchFamily="34" charset="0"/>
        </a:defRPr>
      </a:lvl1pPr>
      <a:lvl2pPr algn="l" defTabSz="958850" rtl="0" eaLnBrk="0" fontAlgn="base" hangingPunct="0">
        <a:spcBef>
          <a:spcPct val="0"/>
        </a:spcBef>
        <a:spcAft>
          <a:spcPct val="0"/>
        </a:spcAft>
        <a:defRPr sz="2700" b="1">
          <a:solidFill>
            <a:srgbClr val="000066"/>
          </a:solidFill>
          <a:latin typeface="Calibri" pitchFamily="34" charset="0"/>
          <a:ea typeface="Calibri" pitchFamily="34" charset="0"/>
          <a:cs typeface="Calibri" pitchFamily="34" charset="0"/>
        </a:defRPr>
      </a:lvl2pPr>
      <a:lvl3pPr algn="l" defTabSz="958850" rtl="0" eaLnBrk="0" fontAlgn="base" hangingPunct="0">
        <a:spcBef>
          <a:spcPct val="0"/>
        </a:spcBef>
        <a:spcAft>
          <a:spcPct val="0"/>
        </a:spcAft>
        <a:defRPr sz="2700" b="1">
          <a:solidFill>
            <a:srgbClr val="000066"/>
          </a:solidFill>
          <a:latin typeface="Calibri" pitchFamily="34" charset="0"/>
          <a:ea typeface="Calibri" pitchFamily="34" charset="0"/>
          <a:cs typeface="Calibri" pitchFamily="34" charset="0"/>
        </a:defRPr>
      </a:lvl3pPr>
      <a:lvl4pPr algn="l" defTabSz="958850" rtl="0" eaLnBrk="0" fontAlgn="base" hangingPunct="0">
        <a:spcBef>
          <a:spcPct val="0"/>
        </a:spcBef>
        <a:spcAft>
          <a:spcPct val="0"/>
        </a:spcAft>
        <a:defRPr sz="2700" b="1">
          <a:solidFill>
            <a:srgbClr val="000066"/>
          </a:solidFill>
          <a:latin typeface="Calibri" pitchFamily="34" charset="0"/>
          <a:ea typeface="Calibri" pitchFamily="34" charset="0"/>
          <a:cs typeface="Calibri" pitchFamily="34" charset="0"/>
        </a:defRPr>
      </a:lvl4pPr>
      <a:lvl5pPr algn="l" defTabSz="958850" rtl="0" eaLnBrk="0" fontAlgn="base" hangingPunct="0">
        <a:spcBef>
          <a:spcPct val="0"/>
        </a:spcBef>
        <a:spcAft>
          <a:spcPct val="0"/>
        </a:spcAft>
        <a:defRPr sz="2700" b="1">
          <a:solidFill>
            <a:srgbClr val="000066"/>
          </a:solidFill>
          <a:latin typeface="Calibri" pitchFamily="34" charset="0"/>
          <a:ea typeface="Calibri" pitchFamily="34" charset="0"/>
          <a:cs typeface="Calibri" pitchFamily="34" charset="0"/>
        </a:defRPr>
      </a:lvl5pPr>
      <a:lvl6pPr marL="422787" algn="ctr" defTabSz="964561" rtl="0" fontAlgn="base">
        <a:spcBef>
          <a:spcPct val="0"/>
        </a:spcBef>
        <a:spcAft>
          <a:spcPct val="0"/>
        </a:spcAft>
        <a:defRPr sz="3859" b="1">
          <a:solidFill>
            <a:srgbClr val="000066"/>
          </a:solidFill>
          <a:latin typeface="Arial" charset="0"/>
          <a:cs typeface="Arial" charset="0"/>
        </a:defRPr>
      </a:lvl6pPr>
      <a:lvl7pPr marL="845640" algn="ctr" defTabSz="964561" rtl="0" fontAlgn="base">
        <a:spcBef>
          <a:spcPct val="0"/>
        </a:spcBef>
        <a:spcAft>
          <a:spcPct val="0"/>
        </a:spcAft>
        <a:defRPr sz="3859" b="1">
          <a:solidFill>
            <a:srgbClr val="000066"/>
          </a:solidFill>
          <a:latin typeface="Arial" charset="0"/>
          <a:cs typeface="Arial" charset="0"/>
        </a:defRPr>
      </a:lvl7pPr>
      <a:lvl8pPr marL="1268446" algn="ctr" defTabSz="964561" rtl="0" fontAlgn="base">
        <a:spcBef>
          <a:spcPct val="0"/>
        </a:spcBef>
        <a:spcAft>
          <a:spcPct val="0"/>
        </a:spcAft>
        <a:defRPr sz="3859" b="1">
          <a:solidFill>
            <a:srgbClr val="000066"/>
          </a:solidFill>
          <a:latin typeface="Arial" charset="0"/>
          <a:cs typeface="Arial" charset="0"/>
        </a:defRPr>
      </a:lvl8pPr>
      <a:lvl9pPr marL="1691272" algn="ctr" defTabSz="964561" rtl="0" fontAlgn="base">
        <a:spcBef>
          <a:spcPct val="0"/>
        </a:spcBef>
        <a:spcAft>
          <a:spcPct val="0"/>
        </a:spcAft>
        <a:defRPr sz="3859" b="1">
          <a:solidFill>
            <a:srgbClr val="000066"/>
          </a:solidFill>
          <a:latin typeface="Arial" charset="0"/>
          <a:cs typeface="Arial" charset="0"/>
        </a:defRPr>
      </a:lvl9pPr>
    </p:titleStyle>
    <p:bodyStyle>
      <a:lvl1pPr marL="357188" indent="-357188" algn="l" defTabSz="958850" rtl="0" eaLnBrk="0" fontAlgn="base" hangingPunct="0">
        <a:spcBef>
          <a:spcPct val="80000"/>
        </a:spcBef>
        <a:spcAft>
          <a:spcPct val="0"/>
        </a:spcAft>
        <a:buClr>
          <a:srgbClr val="1E7FB8"/>
        </a:buClr>
        <a:buFont typeface="Wingdings" pitchFamily="2" charset="2"/>
        <a:buChar char="§"/>
        <a:defRPr sz="2300">
          <a:solidFill>
            <a:srgbClr val="000066"/>
          </a:solidFill>
          <a:latin typeface="Calibri" panose="020F0502020204030204" pitchFamily="34" charset="0"/>
          <a:ea typeface="Calibri" pitchFamily="34" charset="0"/>
          <a:cs typeface="Calibri" panose="020F0502020204030204" pitchFamily="34" charset="0"/>
        </a:defRPr>
      </a:lvl1pPr>
      <a:lvl2pPr marL="846138" indent="-293688" algn="l" defTabSz="958850" rtl="0" eaLnBrk="0" fontAlgn="base" hangingPunct="0">
        <a:spcBef>
          <a:spcPct val="20000"/>
        </a:spcBef>
        <a:spcAft>
          <a:spcPct val="0"/>
        </a:spcAft>
        <a:buClr>
          <a:srgbClr val="1E7FB8"/>
        </a:buClr>
        <a:buFont typeface="Arial" pitchFamily="34" charset="0"/>
        <a:buChar char="–"/>
        <a:defRPr sz="1900">
          <a:solidFill>
            <a:srgbClr val="000066"/>
          </a:solidFill>
          <a:latin typeface="Calibri" panose="020F0502020204030204" pitchFamily="34" charset="0"/>
          <a:ea typeface="Calibri" pitchFamily="34" charset="0"/>
          <a:cs typeface="Calibri" panose="020F0502020204030204" pitchFamily="34" charset="0"/>
        </a:defRPr>
      </a:lvl2pPr>
      <a:lvl3pPr marL="1322388" indent="-279400" algn="l" defTabSz="958850"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751013" indent="-231775" algn="l" defTabSz="958850"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090738" indent="-146050" algn="r" defTabSz="958850" rtl="1" eaLnBrk="0" fontAlgn="base" hangingPunct="0">
        <a:spcBef>
          <a:spcPct val="20000"/>
        </a:spcBef>
        <a:spcAft>
          <a:spcPct val="0"/>
        </a:spcAft>
        <a:buChar char="»"/>
        <a:defRPr sz="2200">
          <a:solidFill>
            <a:srgbClr val="000066"/>
          </a:solidFill>
          <a:latin typeface="+mn-lt"/>
          <a:cs typeface="+mn-cs"/>
        </a:defRPr>
      </a:lvl5pPr>
      <a:lvl6pPr marL="2520759" indent="-152684" algn="r" defTabSz="964561" rtl="1" fontAlgn="base">
        <a:spcBef>
          <a:spcPct val="20000"/>
        </a:spcBef>
        <a:spcAft>
          <a:spcPct val="0"/>
        </a:spcAft>
        <a:buChar char="»"/>
        <a:defRPr sz="2205">
          <a:solidFill>
            <a:srgbClr val="000066"/>
          </a:solidFill>
          <a:latin typeface="+mn-lt"/>
          <a:cs typeface="+mn-cs"/>
        </a:defRPr>
      </a:lvl6pPr>
      <a:lvl7pPr marL="2943581" indent="-152684" algn="r" defTabSz="964561" rtl="1" fontAlgn="base">
        <a:spcBef>
          <a:spcPct val="20000"/>
        </a:spcBef>
        <a:spcAft>
          <a:spcPct val="0"/>
        </a:spcAft>
        <a:buChar char="»"/>
        <a:defRPr sz="2205">
          <a:solidFill>
            <a:srgbClr val="000066"/>
          </a:solidFill>
          <a:latin typeface="+mn-lt"/>
          <a:cs typeface="+mn-cs"/>
        </a:defRPr>
      </a:lvl7pPr>
      <a:lvl8pPr marL="3366393" indent="-152684" algn="r" defTabSz="964561" rtl="1" fontAlgn="base">
        <a:spcBef>
          <a:spcPct val="20000"/>
        </a:spcBef>
        <a:spcAft>
          <a:spcPct val="0"/>
        </a:spcAft>
        <a:buChar char="»"/>
        <a:defRPr sz="2205">
          <a:solidFill>
            <a:srgbClr val="000066"/>
          </a:solidFill>
          <a:latin typeface="+mn-lt"/>
          <a:cs typeface="+mn-cs"/>
        </a:defRPr>
      </a:lvl8pPr>
      <a:lvl9pPr marL="3789215" indent="-152684" algn="r" defTabSz="964561" rtl="1" fontAlgn="base">
        <a:spcBef>
          <a:spcPct val="20000"/>
        </a:spcBef>
        <a:spcAft>
          <a:spcPct val="0"/>
        </a:spcAft>
        <a:buChar char="»"/>
        <a:defRPr sz="2205">
          <a:solidFill>
            <a:srgbClr val="000066"/>
          </a:solidFill>
          <a:latin typeface="+mn-lt"/>
          <a:cs typeface="+mn-cs"/>
        </a:defRPr>
      </a:lvl9pPr>
    </p:bodyStyle>
    <p:otherStyle>
      <a:defPPr>
        <a:defRPr lang="en-US"/>
      </a:defPPr>
      <a:lvl1pPr marL="0" algn="l" defTabSz="845640" rtl="0" eaLnBrk="1" latinLnBrk="0" hangingPunct="1">
        <a:defRPr sz="1764" kern="1200">
          <a:solidFill>
            <a:schemeClr val="tx1"/>
          </a:solidFill>
          <a:latin typeface="+mn-lt"/>
          <a:ea typeface="+mn-ea"/>
          <a:cs typeface="+mn-cs"/>
        </a:defRPr>
      </a:lvl1pPr>
      <a:lvl2pPr marL="422787" algn="l" defTabSz="845640" rtl="0" eaLnBrk="1" latinLnBrk="0" hangingPunct="1">
        <a:defRPr sz="1764" kern="1200">
          <a:solidFill>
            <a:schemeClr val="tx1"/>
          </a:solidFill>
          <a:latin typeface="+mn-lt"/>
          <a:ea typeface="+mn-ea"/>
          <a:cs typeface="+mn-cs"/>
        </a:defRPr>
      </a:lvl2pPr>
      <a:lvl3pPr marL="845640" algn="l" defTabSz="845640" rtl="0" eaLnBrk="1" latinLnBrk="0" hangingPunct="1">
        <a:defRPr sz="1764" kern="1200">
          <a:solidFill>
            <a:schemeClr val="tx1"/>
          </a:solidFill>
          <a:latin typeface="+mn-lt"/>
          <a:ea typeface="+mn-ea"/>
          <a:cs typeface="+mn-cs"/>
        </a:defRPr>
      </a:lvl3pPr>
      <a:lvl4pPr marL="1268446" algn="l" defTabSz="845640" rtl="0" eaLnBrk="1" latinLnBrk="0" hangingPunct="1">
        <a:defRPr sz="1764" kern="1200">
          <a:solidFill>
            <a:schemeClr val="tx1"/>
          </a:solidFill>
          <a:latin typeface="+mn-lt"/>
          <a:ea typeface="+mn-ea"/>
          <a:cs typeface="+mn-cs"/>
        </a:defRPr>
      </a:lvl4pPr>
      <a:lvl5pPr marL="1691272" algn="l" defTabSz="845640" rtl="0" eaLnBrk="1" latinLnBrk="0" hangingPunct="1">
        <a:defRPr sz="1764" kern="1200">
          <a:solidFill>
            <a:schemeClr val="tx1"/>
          </a:solidFill>
          <a:latin typeface="+mn-lt"/>
          <a:ea typeface="+mn-ea"/>
          <a:cs typeface="+mn-cs"/>
        </a:defRPr>
      </a:lvl5pPr>
      <a:lvl6pPr marL="2114094" algn="l" defTabSz="845640" rtl="0" eaLnBrk="1" latinLnBrk="0" hangingPunct="1">
        <a:defRPr sz="1764" kern="1200">
          <a:solidFill>
            <a:schemeClr val="tx1"/>
          </a:solidFill>
          <a:latin typeface="+mn-lt"/>
          <a:ea typeface="+mn-ea"/>
          <a:cs typeface="+mn-cs"/>
        </a:defRPr>
      </a:lvl6pPr>
      <a:lvl7pPr marL="2536912" algn="l" defTabSz="845640" rtl="0" eaLnBrk="1" latinLnBrk="0" hangingPunct="1">
        <a:defRPr sz="1764" kern="1200">
          <a:solidFill>
            <a:schemeClr val="tx1"/>
          </a:solidFill>
          <a:latin typeface="+mn-lt"/>
          <a:ea typeface="+mn-ea"/>
          <a:cs typeface="+mn-cs"/>
        </a:defRPr>
      </a:lvl7pPr>
      <a:lvl8pPr marL="2959726" algn="l" defTabSz="845640" rtl="0" eaLnBrk="1" latinLnBrk="0" hangingPunct="1">
        <a:defRPr sz="1764" kern="1200">
          <a:solidFill>
            <a:schemeClr val="tx1"/>
          </a:solidFill>
          <a:latin typeface="+mn-lt"/>
          <a:ea typeface="+mn-ea"/>
          <a:cs typeface="+mn-cs"/>
        </a:defRPr>
      </a:lvl8pPr>
      <a:lvl9pPr marL="3382548" algn="l" defTabSz="845640" rtl="0" eaLnBrk="1" latinLnBrk="0" hangingPunct="1">
        <a:defRPr sz="1764"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22531"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2532"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8315" tIns="44156" rIns="88315" bIns="44156"/>
          <a:lstStyle/>
          <a:p>
            <a:endParaRPr lang="en-US"/>
          </a:p>
        </p:txBody>
      </p:sp>
      <p:sp>
        <p:nvSpPr>
          <p:cNvPr id="8197" name="Rectangle 12">
            <a:extLst>
              <a:ext uri="{FF2B5EF4-FFF2-40B4-BE49-F238E27FC236}">
                <a16:creationId xmlns="" xmlns:a16="http://schemas.microsoft.com/office/drawing/2014/main" id="{0CB7F034-A287-47DE-AA91-1162E4DE305D}"/>
              </a:ext>
            </a:extLst>
          </p:cNvPr>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15" tIns="44156" rIns="88315" bIns="44156" anchor="ctr"/>
          <a:lstStyle>
            <a:lvl1pPr defTabSz="1041400">
              <a:defRPr sz="3900" b="1">
                <a:solidFill>
                  <a:srgbClr val="000066"/>
                </a:solidFill>
                <a:latin typeface="Arial" pitchFamily="34" charset="0"/>
                <a:cs typeface="Arial" pitchFamily="34" charset="0"/>
              </a:defRPr>
            </a:lvl1pPr>
            <a:lvl2pPr marL="742950" indent="-285750" defTabSz="1041400">
              <a:defRPr sz="3900" b="1">
                <a:solidFill>
                  <a:srgbClr val="000066"/>
                </a:solidFill>
                <a:latin typeface="Arial" pitchFamily="34" charset="0"/>
                <a:cs typeface="Arial" pitchFamily="34" charset="0"/>
              </a:defRPr>
            </a:lvl2pPr>
            <a:lvl3pPr marL="1143000" indent="-228600" defTabSz="1041400">
              <a:defRPr sz="3900" b="1">
                <a:solidFill>
                  <a:srgbClr val="000066"/>
                </a:solidFill>
                <a:latin typeface="Arial" pitchFamily="34" charset="0"/>
                <a:cs typeface="Arial" pitchFamily="34" charset="0"/>
              </a:defRPr>
            </a:lvl3pPr>
            <a:lvl4pPr marL="1600200" indent="-228600" defTabSz="1041400">
              <a:defRPr sz="3900" b="1">
                <a:solidFill>
                  <a:srgbClr val="000066"/>
                </a:solidFill>
                <a:latin typeface="Arial" pitchFamily="34" charset="0"/>
                <a:cs typeface="Arial" pitchFamily="34" charset="0"/>
              </a:defRPr>
            </a:lvl4pPr>
            <a:lvl5pPr marL="2057400" indent="-228600" defTabSz="1041400">
              <a:defRPr sz="3900" b="1">
                <a:solidFill>
                  <a:srgbClr val="000066"/>
                </a:solidFill>
                <a:latin typeface="Arial" pitchFamily="34" charset="0"/>
                <a:cs typeface="Arial" pitchFamily="34" charset="0"/>
              </a:defRPr>
            </a:lvl5pPr>
            <a:lvl6pPr marL="25146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1400"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en-US"/>
          </a:p>
        </p:txBody>
      </p:sp>
      <p:sp>
        <p:nvSpPr>
          <p:cNvPr id="8198" name="Rectangle 13">
            <a:extLst>
              <a:ext uri="{FF2B5EF4-FFF2-40B4-BE49-F238E27FC236}">
                <a16:creationId xmlns="" xmlns:a16="http://schemas.microsoft.com/office/drawing/2014/main" id="{91CA2A2F-0628-42E9-AE81-943F36C0DCE1}"/>
              </a:ext>
            </a:extLst>
          </p:cNvPr>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4888">
              <a:defRPr sz="3900" b="1">
                <a:solidFill>
                  <a:srgbClr val="000066"/>
                </a:solidFill>
                <a:latin typeface="Arial" pitchFamily="34" charset="0"/>
                <a:cs typeface="Arial" pitchFamily="34" charset="0"/>
              </a:defRPr>
            </a:lvl1pPr>
            <a:lvl2pPr marL="742950" indent="-285750" defTabSz="1004888">
              <a:defRPr sz="3900" b="1">
                <a:solidFill>
                  <a:srgbClr val="000066"/>
                </a:solidFill>
                <a:latin typeface="Arial" pitchFamily="34" charset="0"/>
                <a:cs typeface="Arial" pitchFamily="34" charset="0"/>
              </a:defRPr>
            </a:lvl2pPr>
            <a:lvl3pPr marL="1143000" indent="-228600" defTabSz="1004888">
              <a:defRPr sz="3900" b="1">
                <a:solidFill>
                  <a:srgbClr val="000066"/>
                </a:solidFill>
                <a:latin typeface="Arial" pitchFamily="34" charset="0"/>
                <a:cs typeface="Arial" pitchFamily="34" charset="0"/>
              </a:defRPr>
            </a:lvl3pPr>
            <a:lvl4pPr marL="1600200" indent="-228600" defTabSz="1004888">
              <a:defRPr sz="3900" b="1">
                <a:solidFill>
                  <a:srgbClr val="000066"/>
                </a:solidFill>
                <a:latin typeface="Arial" pitchFamily="34" charset="0"/>
                <a:cs typeface="Arial" pitchFamily="34" charset="0"/>
              </a:defRPr>
            </a:lvl4pPr>
            <a:lvl5pPr marL="2057400" indent="-228600" defTabSz="1004888">
              <a:defRPr sz="3900" b="1">
                <a:solidFill>
                  <a:srgbClr val="000066"/>
                </a:solidFill>
                <a:latin typeface="Arial" pitchFamily="34" charset="0"/>
                <a:cs typeface="Arial" pitchFamily="34" charset="0"/>
              </a:defRPr>
            </a:lvl5pPr>
            <a:lvl6pPr marL="2514600" indent="-228600" defTabSz="100488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0488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0488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04888"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en-US" altLang="en-US" sz="1600" b="0">
              <a:solidFill>
                <a:srgbClr val="96CCEE"/>
              </a:solidFill>
              <a:latin typeface="Calibri" pitchFamily="34" charset="0"/>
            </a:endParaRPr>
          </a:p>
        </p:txBody>
      </p:sp>
      <p:sp>
        <p:nvSpPr>
          <p:cNvPr id="8199" name="Rectangle 14">
            <a:extLst>
              <a:ext uri="{FF2B5EF4-FFF2-40B4-BE49-F238E27FC236}">
                <a16:creationId xmlns="" xmlns:a16="http://schemas.microsoft.com/office/drawing/2014/main" id="{35870CA6-0FF2-4B45-B67C-4A7025330FA8}"/>
              </a:ext>
            </a:extLst>
          </p:cNvPr>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4888">
              <a:defRPr sz="3900" b="1">
                <a:solidFill>
                  <a:srgbClr val="000066"/>
                </a:solidFill>
                <a:latin typeface="Arial" pitchFamily="34" charset="0"/>
                <a:cs typeface="Arial" pitchFamily="34" charset="0"/>
              </a:defRPr>
            </a:lvl1pPr>
            <a:lvl2pPr marL="742950" indent="-285750" defTabSz="1004888">
              <a:defRPr sz="3900" b="1">
                <a:solidFill>
                  <a:srgbClr val="000066"/>
                </a:solidFill>
                <a:latin typeface="Arial" pitchFamily="34" charset="0"/>
                <a:cs typeface="Arial" pitchFamily="34" charset="0"/>
              </a:defRPr>
            </a:lvl2pPr>
            <a:lvl3pPr marL="1143000" indent="-228600" defTabSz="1004888">
              <a:defRPr sz="3900" b="1">
                <a:solidFill>
                  <a:srgbClr val="000066"/>
                </a:solidFill>
                <a:latin typeface="Arial" pitchFamily="34" charset="0"/>
                <a:cs typeface="Arial" pitchFamily="34" charset="0"/>
              </a:defRPr>
            </a:lvl3pPr>
            <a:lvl4pPr marL="1600200" indent="-228600" defTabSz="1004888">
              <a:defRPr sz="3900" b="1">
                <a:solidFill>
                  <a:srgbClr val="000066"/>
                </a:solidFill>
                <a:latin typeface="Arial" pitchFamily="34" charset="0"/>
                <a:cs typeface="Arial" pitchFamily="34" charset="0"/>
              </a:defRPr>
            </a:lvl4pPr>
            <a:lvl5pPr marL="2057400" indent="-228600" defTabSz="1004888">
              <a:defRPr sz="3900" b="1">
                <a:solidFill>
                  <a:srgbClr val="000066"/>
                </a:solidFill>
                <a:latin typeface="Arial" pitchFamily="34" charset="0"/>
                <a:cs typeface="Arial" pitchFamily="34" charset="0"/>
              </a:defRPr>
            </a:lvl5pPr>
            <a:lvl6pPr marL="2514600" indent="-228600" defTabSz="100488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0488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0488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04888"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B33E63CF-B477-49D0-A7FA-A1B5EE4B4DE5}" type="slidenum">
              <a:rPr lang="ar-SA" altLang="en-US" sz="1700">
                <a:solidFill>
                  <a:srgbClr val="72BBE8"/>
                </a:solidFill>
                <a:latin typeface="Arial Narrow" pitchFamily="34" charset="0"/>
              </a:rPr>
              <a:pPr algn="r" eaLnBrk="1" hangingPunct="1"/>
              <a:t>‹#›</a:t>
            </a:fld>
            <a:r>
              <a:rPr lang="en-US" altLang="en-US" sz="1700">
                <a:solidFill>
                  <a:srgbClr val="72BBE8"/>
                </a:solidFill>
                <a:latin typeface="Arial Narrow" pitchFamily="34" charset="0"/>
              </a:rPr>
              <a:t> </a:t>
            </a:r>
            <a:r>
              <a:rPr lang="en-US" altLang="en-US" sz="2400" baseline="14000">
                <a:solidFill>
                  <a:srgbClr val="FFFFFF"/>
                </a:solidFill>
                <a:latin typeface="Arial Narrow" pitchFamily="34" charset="0"/>
              </a:rPr>
              <a:t>|</a:t>
            </a:r>
          </a:p>
        </p:txBody>
      </p:sp>
      <p:pic>
        <p:nvPicPr>
          <p:cNvPr id="22536" name="Picture 17" descr="WHO-EN-white-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61" r:id="rId1"/>
    <p:sldLayoutId id="2147491989" r:id="rId2"/>
    <p:sldLayoutId id="2147491990" r:id="rId3"/>
    <p:sldLayoutId id="2147491991" r:id="rId4"/>
    <p:sldLayoutId id="2147491992" r:id="rId5"/>
    <p:sldLayoutId id="2147491993" r:id="rId6"/>
    <p:sldLayoutId id="2147491994" r:id="rId7"/>
    <p:sldLayoutId id="2147491995" r:id="rId8"/>
    <p:sldLayoutId id="2147492088" r:id="rId9"/>
  </p:sldLayoutIdLst>
  <p:txStyles>
    <p:titleStyle>
      <a:lvl1pPr algn="l" defTabSz="1004888"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10048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10048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10048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10048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41620" algn="ctr" defTabSz="1007544" rtl="0" fontAlgn="base">
        <a:spcBef>
          <a:spcPct val="0"/>
        </a:spcBef>
        <a:spcAft>
          <a:spcPct val="0"/>
        </a:spcAft>
        <a:defRPr sz="4000" b="1">
          <a:solidFill>
            <a:srgbClr val="000066"/>
          </a:solidFill>
          <a:latin typeface="Arial" charset="0"/>
          <a:cs typeface="Arial" charset="0"/>
        </a:defRPr>
      </a:lvl6pPr>
      <a:lvl7pPr marL="883302" algn="ctr" defTabSz="1007544" rtl="0" fontAlgn="base">
        <a:spcBef>
          <a:spcPct val="0"/>
        </a:spcBef>
        <a:spcAft>
          <a:spcPct val="0"/>
        </a:spcAft>
        <a:defRPr sz="4000" b="1">
          <a:solidFill>
            <a:srgbClr val="000066"/>
          </a:solidFill>
          <a:latin typeface="Arial" charset="0"/>
          <a:cs typeface="Arial" charset="0"/>
        </a:defRPr>
      </a:lvl7pPr>
      <a:lvl8pPr marL="1324963" algn="ctr" defTabSz="1007544" rtl="0" fontAlgn="base">
        <a:spcBef>
          <a:spcPct val="0"/>
        </a:spcBef>
        <a:spcAft>
          <a:spcPct val="0"/>
        </a:spcAft>
        <a:defRPr sz="4000" b="1">
          <a:solidFill>
            <a:srgbClr val="000066"/>
          </a:solidFill>
          <a:latin typeface="Arial" charset="0"/>
          <a:cs typeface="Arial" charset="0"/>
        </a:defRPr>
      </a:lvl8pPr>
      <a:lvl9pPr marL="1766624" algn="ctr" defTabSz="1007544" rtl="0" fontAlgn="base">
        <a:spcBef>
          <a:spcPct val="0"/>
        </a:spcBef>
        <a:spcAft>
          <a:spcPct val="0"/>
        </a:spcAft>
        <a:defRPr sz="4000" b="1">
          <a:solidFill>
            <a:srgbClr val="000066"/>
          </a:solidFill>
          <a:latin typeface="Arial" charset="0"/>
          <a:cs typeface="Arial" charset="0"/>
        </a:defRPr>
      </a:lvl9pPr>
    </p:titleStyle>
    <p:bodyStyle>
      <a:lvl1pPr marL="374650" indent="-374650" algn="l" defTabSz="1004888"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885825" indent="-309563" algn="l" defTabSz="1004888"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382713" indent="-295275" algn="l" defTabSz="100488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30388" indent="-246063" algn="l" defTabSz="100488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189163" indent="-157163" algn="r" defTabSz="1004888" rtl="1" eaLnBrk="0" fontAlgn="base" hangingPunct="0">
        <a:spcBef>
          <a:spcPct val="20000"/>
        </a:spcBef>
        <a:spcAft>
          <a:spcPct val="0"/>
        </a:spcAft>
        <a:buChar char="»"/>
        <a:defRPr sz="2300">
          <a:solidFill>
            <a:srgbClr val="000066"/>
          </a:solidFill>
          <a:latin typeface="+mn-lt"/>
          <a:cs typeface="+mn-cs"/>
        </a:defRPr>
      </a:lvl5pPr>
      <a:lvl6pPr marL="2633074" indent="-159490" algn="r" defTabSz="1007544" rtl="1" fontAlgn="base">
        <a:spcBef>
          <a:spcPct val="20000"/>
        </a:spcBef>
        <a:spcAft>
          <a:spcPct val="0"/>
        </a:spcAft>
        <a:buChar char="»"/>
        <a:defRPr sz="2300">
          <a:solidFill>
            <a:srgbClr val="000066"/>
          </a:solidFill>
          <a:latin typeface="+mn-lt"/>
          <a:cs typeface="+mn-cs"/>
        </a:defRPr>
      </a:lvl6pPr>
      <a:lvl7pPr marL="3074733" indent="-159490" algn="r" defTabSz="1007544" rtl="1" fontAlgn="base">
        <a:spcBef>
          <a:spcPct val="20000"/>
        </a:spcBef>
        <a:spcAft>
          <a:spcPct val="0"/>
        </a:spcAft>
        <a:buChar char="»"/>
        <a:defRPr sz="2300">
          <a:solidFill>
            <a:srgbClr val="000066"/>
          </a:solidFill>
          <a:latin typeface="+mn-lt"/>
          <a:cs typeface="+mn-cs"/>
        </a:defRPr>
      </a:lvl7pPr>
      <a:lvl8pPr marL="3516381" indent="-159490" algn="r" defTabSz="1007544" rtl="1" fontAlgn="base">
        <a:spcBef>
          <a:spcPct val="20000"/>
        </a:spcBef>
        <a:spcAft>
          <a:spcPct val="0"/>
        </a:spcAft>
        <a:buChar char="»"/>
        <a:defRPr sz="2300">
          <a:solidFill>
            <a:srgbClr val="000066"/>
          </a:solidFill>
          <a:latin typeface="+mn-lt"/>
          <a:cs typeface="+mn-cs"/>
        </a:defRPr>
      </a:lvl8pPr>
      <a:lvl9pPr marL="3958049" indent="-159490" algn="r" defTabSz="1007544"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883302" rtl="0" eaLnBrk="1" latinLnBrk="0" hangingPunct="1">
        <a:defRPr sz="1800" kern="1200">
          <a:solidFill>
            <a:schemeClr val="tx1"/>
          </a:solidFill>
          <a:latin typeface="+mn-lt"/>
          <a:ea typeface="+mn-ea"/>
          <a:cs typeface="+mn-cs"/>
        </a:defRPr>
      </a:lvl1pPr>
      <a:lvl2pPr marL="441620" algn="l" defTabSz="883302" rtl="0" eaLnBrk="1" latinLnBrk="0" hangingPunct="1">
        <a:defRPr sz="1800" kern="1200">
          <a:solidFill>
            <a:schemeClr val="tx1"/>
          </a:solidFill>
          <a:latin typeface="+mn-lt"/>
          <a:ea typeface="+mn-ea"/>
          <a:cs typeface="+mn-cs"/>
        </a:defRPr>
      </a:lvl2pPr>
      <a:lvl3pPr marL="883302" algn="l" defTabSz="883302" rtl="0" eaLnBrk="1" latinLnBrk="0" hangingPunct="1">
        <a:defRPr sz="1800" kern="1200">
          <a:solidFill>
            <a:schemeClr val="tx1"/>
          </a:solidFill>
          <a:latin typeface="+mn-lt"/>
          <a:ea typeface="+mn-ea"/>
          <a:cs typeface="+mn-cs"/>
        </a:defRPr>
      </a:lvl3pPr>
      <a:lvl4pPr marL="1324963" algn="l" defTabSz="883302" rtl="0" eaLnBrk="1" latinLnBrk="0" hangingPunct="1">
        <a:defRPr sz="1800" kern="1200">
          <a:solidFill>
            <a:schemeClr val="tx1"/>
          </a:solidFill>
          <a:latin typeface="+mn-lt"/>
          <a:ea typeface="+mn-ea"/>
          <a:cs typeface="+mn-cs"/>
        </a:defRPr>
      </a:lvl4pPr>
      <a:lvl5pPr marL="1766624" algn="l" defTabSz="883302" rtl="0" eaLnBrk="1" latinLnBrk="0" hangingPunct="1">
        <a:defRPr sz="1800" kern="1200">
          <a:solidFill>
            <a:schemeClr val="tx1"/>
          </a:solidFill>
          <a:latin typeface="+mn-lt"/>
          <a:ea typeface="+mn-ea"/>
          <a:cs typeface="+mn-cs"/>
        </a:defRPr>
      </a:lvl5pPr>
      <a:lvl6pPr marL="2208294" algn="l" defTabSz="883302" rtl="0" eaLnBrk="1" latinLnBrk="0" hangingPunct="1">
        <a:defRPr sz="1800" kern="1200">
          <a:solidFill>
            <a:schemeClr val="tx1"/>
          </a:solidFill>
          <a:latin typeface="+mn-lt"/>
          <a:ea typeface="+mn-ea"/>
          <a:cs typeface="+mn-cs"/>
        </a:defRPr>
      </a:lvl6pPr>
      <a:lvl7pPr marL="2649944" algn="l" defTabSz="883302" rtl="0" eaLnBrk="1" latinLnBrk="0" hangingPunct="1">
        <a:defRPr sz="1800" kern="1200">
          <a:solidFill>
            <a:schemeClr val="tx1"/>
          </a:solidFill>
          <a:latin typeface="+mn-lt"/>
          <a:ea typeface="+mn-ea"/>
          <a:cs typeface="+mn-cs"/>
        </a:defRPr>
      </a:lvl7pPr>
      <a:lvl8pPr marL="3091597" algn="l" defTabSz="883302" rtl="0" eaLnBrk="1" latinLnBrk="0" hangingPunct="1">
        <a:defRPr sz="1800" kern="1200">
          <a:solidFill>
            <a:schemeClr val="tx1"/>
          </a:solidFill>
          <a:latin typeface="+mn-lt"/>
          <a:ea typeface="+mn-ea"/>
          <a:cs typeface="+mn-cs"/>
        </a:defRPr>
      </a:lvl8pPr>
      <a:lvl9pPr marL="3533260" algn="l" defTabSz="883302"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23555"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23556"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7492" tIns="43742" rIns="87492" bIns="43742"/>
          <a:lstStyle/>
          <a:p>
            <a:endParaRPr lang="en-US"/>
          </a:p>
        </p:txBody>
      </p:sp>
      <p:sp>
        <p:nvSpPr>
          <p:cNvPr id="7173" name="Rectangle 12">
            <a:extLst>
              <a:ext uri="{FF2B5EF4-FFF2-40B4-BE49-F238E27FC236}">
                <a16:creationId xmlns="" xmlns:a16="http://schemas.microsoft.com/office/drawing/2014/main" id="{02FBA226-7EE6-4745-8AA0-B829104664D8}"/>
              </a:ext>
            </a:extLst>
          </p:cNvPr>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92" tIns="43742" rIns="87492" bIns="43742" anchor="ctr"/>
          <a:lstStyle>
            <a:lvl1pPr defTabSz="1036638">
              <a:defRPr sz="3900" b="1">
                <a:solidFill>
                  <a:srgbClr val="000066"/>
                </a:solidFill>
                <a:latin typeface="Arial" pitchFamily="34" charset="0"/>
                <a:cs typeface="Arial" pitchFamily="34" charset="0"/>
              </a:defRPr>
            </a:lvl1pPr>
            <a:lvl2pPr marL="742950" indent="-285750" defTabSz="1036638">
              <a:defRPr sz="3900" b="1">
                <a:solidFill>
                  <a:srgbClr val="000066"/>
                </a:solidFill>
                <a:latin typeface="Arial" pitchFamily="34" charset="0"/>
                <a:cs typeface="Arial" pitchFamily="34" charset="0"/>
              </a:defRPr>
            </a:lvl2pPr>
            <a:lvl3pPr marL="1143000" indent="-228600" defTabSz="1036638">
              <a:defRPr sz="3900" b="1">
                <a:solidFill>
                  <a:srgbClr val="000066"/>
                </a:solidFill>
                <a:latin typeface="Arial" pitchFamily="34" charset="0"/>
                <a:cs typeface="Arial" pitchFamily="34" charset="0"/>
              </a:defRPr>
            </a:lvl3pPr>
            <a:lvl4pPr marL="1600200" indent="-228600" defTabSz="1036638">
              <a:defRPr sz="3900" b="1">
                <a:solidFill>
                  <a:srgbClr val="000066"/>
                </a:solidFill>
                <a:latin typeface="Arial" pitchFamily="34" charset="0"/>
                <a:cs typeface="Arial" pitchFamily="34" charset="0"/>
              </a:defRPr>
            </a:lvl4pPr>
            <a:lvl5pPr marL="2057400" indent="-228600" defTabSz="1036638">
              <a:defRPr sz="3900" b="1">
                <a:solidFill>
                  <a:srgbClr val="000066"/>
                </a:solidFill>
                <a:latin typeface="Arial" pitchFamily="34" charset="0"/>
                <a:cs typeface="Arial" pitchFamily="34" charset="0"/>
              </a:defRPr>
            </a:lvl5pPr>
            <a:lvl6pPr marL="25146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a:p>
        </p:txBody>
      </p:sp>
      <p:sp>
        <p:nvSpPr>
          <p:cNvPr id="7174" name="Rectangle 13">
            <a:extLst>
              <a:ext uri="{FF2B5EF4-FFF2-40B4-BE49-F238E27FC236}">
                <a16:creationId xmlns="" xmlns:a16="http://schemas.microsoft.com/office/drawing/2014/main" id="{C08281DB-3DD8-4F30-A128-59343C225DA5}"/>
              </a:ext>
            </a:extLst>
          </p:cNvPr>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96950">
              <a:defRPr sz="3900" b="1">
                <a:solidFill>
                  <a:srgbClr val="000066"/>
                </a:solidFill>
                <a:latin typeface="Arial" pitchFamily="34" charset="0"/>
                <a:cs typeface="Arial" pitchFamily="34" charset="0"/>
              </a:defRPr>
            </a:lvl1pPr>
            <a:lvl2pPr marL="742950" indent="-285750" defTabSz="996950">
              <a:defRPr sz="3900" b="1">
                <a:solidFill>
                  <a:srgbClr val="000066"/>
                </a:solidFill>
                <a:latin typeface="Arial" pitchFamily="34" charset="0"/>
                <a:cs typeface="Arial" pitchFamily="34" charset="0"/>
              </a:defRPr>
            </a:lvl2pPr>
            <a:lvl3pPr marL="1143000" indent="-228600" defTabSz="996950">
              <a:defRPr sz="3900" b="1">
                <a:solidFill>
                  <a:srgbClr val="000066"/>
                </a:solidFill>
                <a:latin typeface="Arial" pitchFamily="34" charset="0"/>
                <a:cs typeface="Arial" pitchFamily="34" charset="0"/>
              </a:defRPr>
            </a:lvl3pPr>
            <a:lvl4pPr marL="1600200" indent="-228600" defTabSz="996950">
              <a:defRPr sz="3900" b="1">
                <a:solidFill>
                  <a:srgbClr val="000066"/>
                </a:solidFill>
                <a:latin typeface="Arial" pitchFamily="34" charset="0"/>
                <a:cs typeface="Arial" pitchFamily="34" charset="0"/>
              </a:defRPr>
            </a:lvl4pPr>
            <a:lvl5pPr marL="2057400" indent="-228600" defTabSz="996950">
              <a:defRPr sz="3900" b="1">
                <a:solidFill>
                  <a:srgbClr val="000066"/>
                </a:solidFill>
                <a:latin typeface="Arial" pitchFamily="34" charset="0"/>
                <a:cs typeface="Arial" pitchFamily="34" charset="0"/>
              </a:defRPr>
            </a:lvl5pPr>
            <a:lvl6pPr marL="25146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fr-FR" altLang="fr-FR" sz="1600" b="0">
              <a:solidFill>
                <a:srgbClr val="96CCEE"/>
              </a:solidFill>
              <a:latin typeface="Calibri" pitchFamily="34" charset="0"/>
            </a:endParaRPr>
          </a:p>
        </p:txBody>
      </p:sp>
      <p:sp>
        <p:nvSpPr>
          <p:cNvPr id="7175" name="Rectangle 14">
            <a:extLst>
              <a:ext uri="{FF2B5EF4-FFF2-40B4-BE49-F238E27FC236}">
                <a16:creationId xmlns="" xmlns:a16="http://schemas.microsoft.com/office/drawing/2014/main" id="{712562CC-1422-4210-A56A-2C76EF02CD8A}"/>
              </a:ext>
            </a:extLst>
          </p:cNvPr>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0125">
              <a:defRPr sz="3900" b="1">
                <a:solidFill>
                  <a:srgbClr val="000066"/>
                </a:solidFill>
                <a:latin typeface="Arial" pitchFamily="34" charset="0"/>
                <a:cs typeface="Arial" pitchFamily="34" charset="0"/>
              </a:defRPr>
            </a:lvl1pPr>
            <a:lvl2pPr marL="742950" indent="-285750" defTabSz="1000125">
              <a:defRPr sz="3900" b="1">
                <a:solidFill>
                  <a:srgbClr val="000066"/>
                </a:solidFill>
                <a:latin typeface="Arial" pitchFamily="34" charset="0"/>
                <a:cs typeface="Arial" pitchFamily="34" charset="0"/>
              </a:defRPr>
            </a:lvl2pPr>
            <a:lvl3pPr marL="1143000" indent="-228600" defTabSz="1000125">
              <a:defRPr sz="3900" b="1">
                <a:solidFill>
                  <a:srgbClr val="000066"/>
                </a:solidFill>
                <a:latin typeface="Arial" pitchFamily="34" charset="0"/>
                <a:cs typeface="Arial" pitchFamily="34" charset="0"/>
              </a:defRPr>
            </a:lvl3pPr>
            <a:lvl4pPr marL="1600200" indent="-228600" defTabSz="1000125">
              <a:defRPr sz="3900" b="1">
                <a:solidFill>
                  <a:srgbClr val="000066"/>
                </a:solidFill>
                <a:latin typeface="Arial" pitchFamily="34" charset="0"/>
                <a:cs typeface="Arial" pitchFamily="34" charset="0"/>
              </a:defRPr>
            </a:lvl4pPr>
            <a:lvl5pPr marL="2057400" indent="-228600" defTabSz="1000125">
              <a:defRPr sz="3900" b="1">
                <a:solidFill>
                  <a:srgbClr val="000066"/>
                </a:solidFill>
                <a:latin typeface="Arial" pitchFamily="34" charset="0"/>
                <a:cs typeface="Arial" pitchFamily="34" charset="0"/>
              </a:defRPr>
            </a:lvl5pPr>
            <a:lvl6pPr marL="25146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91C17344-B7EB-44AE-A6E7-B895F2484A2F}" type="slidenum">
              <a:rPr lang="ar-SA" altLang="fr-FR" sz="1700">
                <a:solidFill>
                  <a:srgbClr val="72BBE8"/>
                </a:solidFill>
                <a:latin typeface="Arial Narrow" pitchFamily="34" charset="0"/>
              </a:rPr>
              <a:pPr algn="r" eaLnBrk="1" hangingPunct="1"/>
              <a:t>‹#›</a:t>
            </a:fld>
            <a:r>
              <a:rPr lang="en-US" altLang="fr-FR" sz="1700">
                <a:solidFill>
                  <a:srgbClr val="72BBE8"/>
                </a:solidFill>
                <a:latin typeface="Arial Narrow" pitchFamily="34" charset="0"/>
              </a:rPr>
              <a:t> </a:t>
            </a:r>
            <a:r>
              <a:rPr lang="en-US" altLang="fr-FR" sz="2400" baseline="14000">
                <a:solidFill>
                  <a:srgbClr val="FFFFFF"/>
                </a:solidFill>
                <a:latin typeface="Arial Narrow" pitchFamily="34" charset="0"/>
              </a:rPr>
              <a:t>|</a:t>
            </a:r>
          </a:p>
        </p:txBody>
      </p:sp>
      <p:pic>
        <p:nvPicPr>
          <p:cNvPr id="23560" name="Picture 17" descr="WHO-EN-white-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62" r:id="rId1"/>
    <p:sldLayoutId id="2147491996" r:id="rId2"/>
    <p:sldLayoutId id="2147491997" r:id="rId3"/>
    <p:sldLayoutId id="2147491998" r:id="rId4"/>
    <p:sldLayoutId id="2147491999" r:id="rId5"/>
    <p:sldLayoutId id="2147492000" r:id="rId6"/>
    <p:sldLayoutId id="2147492001" r:id="rId7"/>
    <p:sldLayoutId id="2147492002" r:id="rId8"/>
    <p:sldLayoutId id="2147492063" r:id="rId9"/>
    <p:sldLayoutId id="2147492064" r:id="rId10"/>
  </p:sldLayoutIdLst>
  <p:txStyles>
    <p:titleStyle>
      <a:lvl1pPr algn="l" defTabSz="992188"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9921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9921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9921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9921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37590" algn="ctr" defTabSz="998333" rtl="0" fontAlgn="base">
        <a:spcBef>
          <a:spcPct val="0"/>
        </a:spcBef>
        <a:spcAft>
          <a:spcPct val="0"/>
        </a:spcAft>
        <a:defRPr sz="4000" b="1">
          <a:solidFill>
            <a:srgbClr val="000066"/>
          </a:solidFill>
          <a:latin typeface="Arial" charset="0"/>
          <a:cs typeface="Arial" charset="0"/>
        </a:defRPr>
      </a:lvl6pPr>
      <a:lvl7pPr marL="875248" algn="ctr" defTabSz="998333" rtl="0" fontAlgn="base">
        <a:spcBef>
          <a:spcPct val="0"/>
        </a:spcBef>
        <a:spcAft>
          <a:spcPct val="0"/>
        </a:spcAft>
        <a:defRPr sz="4000" b="1">
          <a:solidFill>
            <a:srgbClr val="000066"/>
          </a:solidFill>
          <a:latin typeface="Arial" charset="0"/>
          <a:cs typeface="Arial" charset="0"/>
        </a:defRPr>
      </a:lvl7pPr>
      <a:lvl8pPr marL="1312859" algn="ctr" defTabSz="998333" rtl="0" fontAlgn="base">
        <a:spcBef>
          <a:spcPct val="0"/>
        </a:spcBef>
        <a:spcAft>
          <a:spcPct val="0"/>
        </a:spcAft>
        <a:defRPr sz="4000" b="1">
          <a:solidFill>
            <a:srgbClr val="000066"/>
          </a:solidFill>
          <a:latin typeface="Arial" charset="0"/>
          <a:cs typeface="Arial" charset="0"/>
        </a:defRPr>
      </a:lvl8pPr>
      <a:lvl9pPr marL="1750489" algn="ctr" defTabSz="998333" rtl="0" fontAlgn="base">
        <a:spcBef>
          <a:spcPct val="0"/>
        </a:spcBef>
        <a:spcAft>
          <a:spcPct val="0"/>
        </a:spcAft>
        <a:defRPr sz="4000" b="1">
          <a:solidFill>
            <a:srgbClr val="000066"/>
          </a:solidFill>
          <a:latin typeface="Arial" charset="0"/>
          <a:cs typeface="Arial" charset="0"/>
        </a:defRPr>
      </a:lvl9pPr>
    </p:titleStyle>
    <p:bodyStyle>
      <a:lvl1pPr marL="368300" indent="-368300" algn="l" defTabSz="992188"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874713" indent="-303213" algn="l" defTabSz="992188"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368425" indent="-288925" algn="l" defTabSz="99218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11338" indent="-239713" algn="l" defTabSz="99218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163763" indent="-150813" algn="r" defTabSz="992188" rtl="1" eaLnBrk="0" fontAlgn="base" hangingPunct="0">
        <a:spcBef>
          <a:spcPct val="20000"/>
        </a:spcBef>
        <a:spcAft>
          <a:spcPct val="0"/>
        </a:spcAft>
        <a:buChar char="»"/>
        <a:defRPr sz="2300">
          <a:solidFill>
            <a:srgbClr val="000066"/>
          </a:solidFill>
          <a:latin typeface="+mn-lt"/>
          <a:cs typeface="+mn-cs"/>
        </a:defRPr>
      </a:lvl5pPr>
      <a:lvl6pPr marL="2609020" indent="-158030" algn="r" defTabSz="998333" rtl="1" fontAlgn="base">
        <a:spcBef>
          <a:spcPct val="20000"/>
        </a:spcBef>
        <a:spcAft>
          <a:spcPct val="0"/>
        </a:spcAft>
        <a:buChar char="»"/>
        <a:defRPr sz="2300">
          <a:solidFill>
            <a:srgbClr val="000066"/>
          </a:solidFill>
          <a:latin typeface="+mn-lt"/>
          <a:cs typeface="+mn-cs"/>
        </a:defRPr>
      </a:lvl6pPr>
      <a:lvl7pPr marL="3046647" indent="-158030" algn="r" defTabSz="998333" rtl="1" fontAlgn="base">
        <a:spcBef>
          <a:spcPct val="20000"/>
        </a:spcBef>
        <a:spcAft>
          <a:spcPct val="0"/>
        </a:spcAft>
        <a:buChar char="»"/>
        <a:defRPr sz="2300">
          <a:solidFill>
            <a:srgbClr val="000066"/>
          </a:solidFill>
          <a:latin typeface="+mn-lt"/>
          <a:cs typeface="+mn-cs"/>
        </a:defRPr>
      </a:lvl7pPr>
      <a:lvl8pPr marL="3484264" indent="-158030" algn="r" defTabSz="998333" rtl="1" fontAlgn="base">
        <a:spcBef>
          <a:spcPct val="20000"/>
        </a:spcBef>
        <a:spcAft>
          <a:spcPct val="0"/>
        </a:spcAft>
        <a:buChar char="»"/>
        <a:defRPr sz="2300">
          <a:solidFill>
            <a:srgbClr val="000066"/>
          </a:solidFill>
          <a:latin typeface="+mn-lt"/>
          <a:cs typeface="+mn-cs"/>
        </a:defRPr>
      </a:lvl8pPr>
      <a:lvl9pPr marL="3921891" indent="-158030" algn="r" defTabSz="998333"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875248" rtl="0" eaLnBrk="1" latinLnBrk="0" hangingPunct="1">
        <a:defRPr sz="1800" kern="1200">
          <a:solidFill>
            <a:schemeClr val="tx1"/>
          </a:solidFill>
          <a:latin typeface="+mn-lt"/>
          <a:ea typeface="+mn-ea"/>
          <a:cs typeface="+mn-cs"/>
        </a:defRPr>
      </a:lvl1pPr>
      <a:lvl2pPr marL="437590" algn="l" defTabSz="875248" rtl="0" eaLnBrk="1" latinLnBrk="0" hangingPunct="1">
        <a:defRPr sz="1800" kern="1200">
          <a:solidFill>
            <a:schemeClr val="tx1"/>
          </a:solidFill>
          <a:latin typeface="+mn-lt"/>
          <a:ea typeface="+mn-ea"/>
          <a:cs typeface="+mn-cs"/>
        </a:defRPr>
      </a:lvl2pPr>
      <a:lvl3pPr marL="875248" algn="l" defTabSz="875248" rtl="0" eaLnBrk="1" latinLnBrk="0" hangingPunct="1">
        <a:defRPr sz="1800" kern="1200">
          <a:solidFill>
            <a:schemeClr val="tx1"/>
          </a:solidFill>
          <a:latin typeface="+mn-lt"/>
          <a:ea typeface="+mn-ea"/>
          <a:cs typeface="+mn-cs"/>
        </a:defRPr>
      </a:lvl3pPr>
      <a:lvl4pPr marL="1312859" algn="l" defTabSz="875248" rtl="0" eaLnBrk="1" latinLnBrk="0" hangingPunct="1">
        <a:defRPr sz="1800" kern="1200">
          <a:solidFill>
            <a:schemeClr val="tx1"/>
          </a:solidFill>
          <a:latin typeface="+mn-lt"/>
          <a:ea typeface="+mn-ea"/>
          <a:cs typeface="+mn-cs"/>
        </a:defRPr>
      </a:lvl4pPr>
      <a:lvl5pPr marL="1750489" algn="l" defTabSz="875248" rtl="0" eaLnBrk="1" latinLnBrk="0" hangingPunct="1">
        <a:defRPr sz="1800" kern="1200">
          <a:solidFill>
            <a:schemeClr val="tx1"/>
          </a:solidFill>
          <a:latin typeface="+mn-lt"/>
          <a:ea typeface="+mn-ea"/>
          <a:cs typeface="+mn-cs"/>
        </a:defRPr>
      </a:lvl5pPr>
      <a:lvl6pPr marL="2188118" algn="l" defTabSz="875248" rtl="0" eaLnBrk="1" latinLnBrk="0" hangingPunct="1">
        <a:defRPr sz="1800" kern="1200">
          <a:solidFill>
            <a:schemeClr val="tx1"/>
          </a:solidFill>
          <a:latin typeface="+mn-lt"/>
          <a:ea typeface="+mn-ea"/>
          <a:cs typeface="+mn-cs"/>
        </a:defRPr>
      </a:lvl6pPr>
      <a:lvl7pPr marL="2625739" algn="l" defTabSz="875248" rtl="0" eaLnBrk="1" latinLnBrk="0" hangingPunct="1">
        <a:defRPr sz="1800" kern="1200">
          <a:solidFill>
            <a:schemeClr val="tx1"/>
          </a:solidFill>
          <a:latin typeface="+mn-lt"/>
          <a:ea typeface="+mn-ea"/>
          <a:cs typeface="+mn-cs"/>
        </a:defRPr>
      </a:lvl7pPr>
      <a:lvl8pPr marL="3063358" algn="l" defTabSz="875248" rtl="0" eaLnBrk="1" latinLnBrk="0" hangingPunct="1">
        <a:defRPr sz="1800" kern="1200">
          <a:solidFill>
            <a:schemeClr val="tx1"/>
          </a:solidFill>
          <a:latin typeface="+mn-lt"/>
          <a:ea typeface="+mn-ea"/>
          <a:cs typeface="+mn-cs"/>
        </a:defRPr>
      </a:lvl8pPr>
      <a:lvl9pPr marL="3500984" algn="l" defTabSz="875248"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7171" name="Rectangle 4"/>
          <p:cNvSpPr>
            <a:spLocks noGrp="1" noChangeArrowheads="1"/>
          </p:cNvSpPr>
          <p:nvPr>
            <p:ph type="body" idx="1"/>
          </p:nvPr>
        </p:nvSpPr>
        <p:spPr bwMode="auto">
          <a:xfrm>
            <a:off x="517528" y="1522417"/>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7172"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4537" tIns="42264" rIns="84537" bIns="42264"/>
          <a:lstStyle/>
          <a:p>
            <a:pPr fontAlgn="base">
              <a:spcBef>
                <a:spcPct val="0"/>
              </a:spcBef>
              <a:spcAft>
                <a:spcPct val="0"/>
              </a:spcAft>
            </a:pPr>
            <a:endParaRPr lang="en-GB" sz="3749" b="1">
              <a:solidFill>
                <a:srgbClr val="000066"/>
              </a:solidFill>
            </a:endParaRPr>
          </a:p>
        </p:txBody>
      </p:sp>
      <p:sp>
        <p:nvSpPr>
          <p:cNvPr id="7173"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537" tIns="42264" rIns="84537" bIns="42264" anchor="ctr"/>
          <a:lstStyle>
            <a:lvl1pPr defTabSz="1036638" eaLnBrk="0" hangingPunct="0">
              <a:defRPr sz="3900" b="1">
                <a:solidFill>
                  <a:srgbClr val="000066"/>
                </a:solidFill>
                <a:latin typeface="Arial" charset="0"/>
                <a:cs typeface="Arial" charset="0"/>
              </a:defRPr>
            </a:lvl1pPr>
            <a:lvl2pPr marL="742950" indent="-285750" defTabSz="1036638" eaLnBrk="0" hangingPunct="0">
              <a:defRPr sz="3900" b="1">
                <a:solidFill>
                  <a:srgbClr val="000066"/>
                </a:solidFill>
                <a:latin typeface="Arial" charset="0"/>
                <a:cs typeface="Arial" charset="0"/>
              </a:defRPr>
            </a:lvl2pPr>
            <a:lvl3pPr marL="1143000" indent="-228600" defTabSz="1036638" eaLnBrk="0" hangingPunct="0">
              <a:defRPr sz="3900" b="1">
                <a:solidFill>
                  <a:srgbClr val="000066"/>
                </a:solidFill>
                <a:latin typeface="Arial" charset="0"/>
                <a:cs typeface="Arial" charset="0"/>
              </a:defRPr>
            </a:lvl3pPr>
            <a:lvl4pPr marL="1600200" indent="-228600" defTabSz="1036638" eaLnBrk="0" hangingPunct="0">
              <a:defRPr sz="3900" b="1">
                <a:solidFill>
                  <a:srgbClr val="000066"/>
                </a:solidFill>
                <a:latin typeface="Arial" charset="0"/>
                <a:cs typeface="Arial" charset="0"/>
              </a:defRPr>
            </a:lvl4pPr>
            <a:lvl5pPr marL="2057400" indent="-228600" defTabSz="1036638" eaLnBrk="0" hangingPunct="0">
              <a:defRPr sz="3900" b="1">
                <a:solidFill>
                  <a:srgbClr val="000066"/>
                </a:solidFill>
                <a:latin typeface="Arial" charset="0"/>
                <a:cs typeface="Arial" charset="0"/>
              </a:defRPr>
            </a:lvl5pPr>
            <a:lvl6pPr marL="2514600" indent="-228600" defTabSz="1036638" eaLnBrk="0" fontAlgn="base" hangingPunct="0">
              <a:spcBef>
                <a:spcPct val="0"/>
              </a:spcBef>
              <a:spcAft>
                <a:spcPct val="0"/>
              </a:spcAft>
              <a:defRPr sz="3900" b="1">
                <a:solidFill>
                  <a:srgbClr val="000066"/>
                </a:solidFill>
                <a:latin typeface="Arial" charset="0"/>
                <a:cs typeface="Arial" charset="0"/>
              </a:defRPr>
            </a:lvl6pPr>
            <a:lvl7pPr marL="2971800" indent="-228600" defTabSz="1036638" eaLnBrk="0" fontAlgn="base" hangingPunct="0">
              <a:spcBef>
                <a:spcPct val="0"/>
              </a:spcBef>
              <a:spcAft>
                <a:spcPct val="0"/>
              </a:spcAft>
              <a:defRPr sz="3900" b="1">
                <a:solidFill>
                  <a:srgbClr val="000066"/>
                </a:solidFill>
                <a:latin typeface="Arial" charset="0"/>
                <a:cs typeface="Arial" charset="0"/>
              </a:defRPr>
            </a:lvl7pPr>
            <a:lvl8pPr marL="3429000" indent="-228600" defTabSz="1036638" eaLnBrk="0" fontAlgn="base" hangingPunct="0">
              <a:spcBef>
                <a:spcPct val="0"/>
              </a:spcBef>
              <a:spcAft>
                <a:spcPct val="0"/>
              </a:spcAft>
              <a:defRPr sz="3900" b="1">
                <a:solidFill>
                  <a:srgbClr val="000066"/>
                </a:solidFill>
                <a:latin typeface="Arial" charset="0"/>
                <a:cs typeface="Arial" charset="0"/>
              </a:defRPr>
            </a:lvl8pPr>
            <a:lvl9pPr marL="3886200" indent="-228600" defTabSz="1036638" eaLnBrk="0" fontAlgn="base" hangingPunct="0">
              <a:spcBef>
                <a:spcPct val="0"/>
              </a:spcBef>
              <a:spcAft>
                <a:spcPct val="0"/>
              </a:spcAft>
              <a:defRPr sz="3900" b="1">
                <a:solidFill>
                  <a:srgbClr val="000066"/>
                </a:solidFill>
                <a:latin typeface="Arial" charset="0"/>
                <a:cs typeface="Arial" charset="0"/>
              </a:defRPr>
            </a:lvl9pPr>
          </a:lstStyle>
          <a:p>
            <a:pPr rtl="1" eaLnBrk="1" fontAlgn="base" hangingPunct="1">
              <a:spcBef>
                <a:spcPct val="0"/>
              </a:spcBef>
              <a:spcAft>
                <a:spcPct val="0"/>
              </a:spcAft>
            </a:pPr>
            <a:endParaRPr lang="fr-FR" altLang="fr-FR" sz="4300"/>
          </a:p>
        </p:txBody>
      </p:sp>
      <p:sp>
        <p:nvSpPr>
          <p:cNvPr id="7174" name="Rectangle 13"/>
          <p:cNvSpPr>
            <a:spLocks noChangeArrowheads="1"/>
          </p:cNvSpPr>
          <p:nvPr/>
        </p:nvSpPr>
        <p:spPr bwMode="auto">
          <a:xfrm>
            <a:off x="1084268" y="7085018"/>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96950" eaLnBrk="0" hangingPunct="0">
              <a:defRPr sz="3900" b="1">
                <a:solidFill>
                  <a:srgbClr val="000066"/>
                </a:solidFill>
                <a:latin typeface="Arial" charset="0"/>
                <a:cs typeface="Arial" charset="0"/>
              </a:defRPr>
            </a:lvl1pPr>
            <a:lvl2pPr marL="742950" indent="-285750" defTabSz="996950" eaLnBrk="0" hangingPunct="0">
              <a:defRPr sz="3900" b="1">
                <a:solidFill>
                  <a:srgbClr val="000066"/>
                </a:solidFill>
                <a:latin typeface="Arial" charset="0"/>
                <a:cs typeface="Arial" charset="0"/>
              </a:defRPr>
            </a:lvl2pPr>
            <a:lvl3pPr marL="1143000" indent="-228600" defTabSz="996950" eaLnBrk="0" hangingPunct="0">
              <a:defRPr sz="3900" b="1">
                <a:solidFill>
                  <a:srgbClr val="000066"/>
                </a:solidFill>
                <a:latin typeface="Arial" charset="0"/>
                <a:cs typeface="Arial" charset="0"/>
              </a:defRPr>
            </a:lvl3pPr>
            <a:lvl4pPr marL="1600200" indent="-228600" defTabSz="996950" eaLnBrk="0" hangingPunct="0">
              <a:defRPr sz="3900" b="1">
                <a:solidFill>
                  <a:srgbClr val="000066"/>
                </a:solidFill>
                <a:latin typeface="Arial" charset="0"/>
                <a:cs typeface="Arial" charset="0"/>
              </a:defRPr>
            </a:lvl4pPr>
            <a:lvl5pPr marL="2057400" indent="-228600" defTabSz="996950" eaLnBrk="0" hangingPunct="0">
              <a:defRPr sz="3900" b="1">
                <a:solidFill>
                  <a:srgbClr val="000066"/>
                </a:solidFill>
                <a:latin typeface="Arial" charset="0"/>
                <a:cs typeface="Arial" charset="0"/>
              </a:defRPr>
            </a:lvl5pPr>
            <a:lvl6pPr marL="2514600" indent="-228600" defTabSz="996950" eaLnBrk="0" fontAlgn="base" hangingPunct="0">
              <a:spcBef>
                <a:spcPct val="0"/>
              </a:spcBef>
              <a:spcAft>
                <a:spcPct val="0"/>
              </a:spcAft>
              <a:defRPr sz="3900" b="1">
                <a:solidFill>
                  <a:srgbClr val="000066"/>
                </a:solidFill>
                <a:latin typeface="Arial" charset="0"/>
                <a:cs typeface="Arial" charset="0"/>
              </a:defRPr>
            </a:lvl6pPr>
            <a:lvl7pPr marL="2971800" indent="-228600" defTabSz="996950" eaLnBrk="0" fontAlgn="base" hangingPunct="0">
              <a:spcBef>
                <a:spcPct val="0"/>
              </a:spcBef>
              <a:spcAft>
                <a:spcPct val="0"/>
              </a:spcAft>
              <a:defRPr sz="3900" b="1">
                <a:solidFill>
                  <a:srgbClr val="000066"/>
                </a:solidFill>
                <a:latin typeface="Arial" charset="0"/>
                <a:cs typeface="Arial" charset="0"/>
              </a:defRPr>
            </a:lvl7pPr>
            <a:lvl8pPr marL="3429000" indent="-228600" defTabSz="996950" eaLnBrk="0" fontAlgn="base" hangingPunct="0">
              <a:spcBef>
                <a:spcPct val="0"/>
              </a:spcBef>
              <a:spcAft>
                <a:spcPct val="0"/>
              </a:spcAft>
              <a:defRPr sz="3900" b="1">
                <a:solidFill>
                  <a:srgbClr val="000066"/>
                </a:solidFill>
                <a:latin typeface="Arial" charset="0"/>
                <a:cs typeface="Arial" charset="0"/>
              </a:defRPr>
            </a:lvl8pPr>
            <a:lvl9pPr marL="3886200" indent="-228600" defTabSz="996950"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0"/>
              </a:spcBef>
              <a:spcAft>
                <a:spcPct val="0"/>
              </a:spcAft>
            </a:pPr>
            <a:endParaRPr lang="fr-FR" altLang="fr-FR" sz="1544" b="0">
              <a:solidFill>
                <a:srgbClr val="96CCEE"/>
              </a:solidFill>
              <a:latin typeface="Calibri" pitchFamily="34" charset="0"/>
            </a:endParaRPr>
          </a:p>
        </p:txBody>
      </p:sp>
      <p:sp>
        <p:nvSpPr>
          <p:cNvPr id="7175" name="Rectangle 14"/>
          <p:cNvSpPr>
            <a:spLocks noChangeArrowheads="1"/>
          </p:cNvSpPr>
          <p:nvPr/>
        </p:nvSpPr>
        <p:spPr bwMode="auto">
          <a:xfrm>
            <a:off x="420691" y="7054850"/>
            <a:ext cx="4159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0125" eaLnBrk="0" hangingPunct="0">
              <a:defRPr sz="3900" b="1">
                <a:solidFill>
                  <a:srgbClr val="000066"/>
                </a:solidFill>
                <a:latin typeface="Arial" charset="0"/>
                <a:cs typeface="Arial" charset="0"/>
              </a:defRPr>
            </a:lvl1pPr>
            <a:lvl2pPr marL="742950" indent="-285750" defTabSz="1000125" eaLnBrk="0" hangingPunct="0">
              <a:defRPr sz="3900" b="1">
                <a:solidFill>
                  <a:srgbClr val="000066"/>
                </a:solidFill>
                <a:latin typeface="Arial" charset="0"/>
                <a:cs typeface="Arial" charset="0"/>
              </a:defRPr>
            </a:lvl2pPr>
            <a:lvl3pPr marL="1143000" indent="-228600" defTabSz="1000125" eaLnBrk="0" hangingPunct="0">
              <a:defRPr sz="3900" b="1">
                <a:solidFill>
                  <a:srgbClr val="000066"/>
                </a:solidFill>
                <a:latin typeface="Arial" charset="0"/>
                <a:cs typeface="Arial" charset="0"/>
              </a:defRPr>
            </a:lvl3pPr>
            <a:lvl4pPr marL="1600200" indent="-228600" defTabSz="1000125" eaLnBrk="0" hangingPunct="0">
              <a:defRPr sz="3900" b="1">
                <a:solidFill>
                  <a:srgbClr val="000066"/>
                </a:solidFill>
                <a:latin typeface="Arial" charset="0"/>
                <a:cs typeface="Arial" charset="0"/>
              </a:defRPr>
            </a:lvl4pPr>
            <a:lvl5pPr marL="2057400" indent="-228600" defTabSz="1000125" eaLnBrk="0" hangingPunct="0">
              <a:defRPr sz="3900" b="1">
                <a:solidFill>
                  <a:srgbClr val="000066"/>
                </a:solidFill>
                <a:latin typeface="Arial" charset="0"/>
                <a:cs typeface="Arial" charset="0"/>
              </a:defRPr>
            </a:lvl5pPr>
            <a:lvl6pPr marL="2514600" indent="-228600" defTabSz="1000125" eaLnBrk="0" fontAlgn="base" hangingPunct="0">
              <a:spcBef>
                <a:spcPct val="0"/>
              </a:spcBef>
              <a:spcAft>
                <a:spcPct val="0"/>
              </a:spcAft>
              <a:defRPr sz="3900" b="1">
                <a:solidFill>
                  <a:srgbClr val="000066"/>
                </a:solidFill>
                <a:latin typeface="Arial" charset="0"/>
                <a:cs typeface="Arial" charset="0"/>
              </a:defRPr>
            </a:lvl6pPr>
            <a:lvl7pPr marL="2971800" indent="-228600" defTabSz="1000125" eaLnBrk="0" fontAlgn="base" hangingPunct="0">
              <a:spcBef>
                <a:spcPct val="0"/>
              </a:spcBef>
              <a:spcAft>
                <a:spcPct val="0"/>
              </a:spcAft>
              <a:defRPr sz="3900" b="1">
                <a:solidFill>
                  <a:srgbClr val="000066"/>
                </a:solidFill>
                <a:latin typeface="Arial" charset="0"/>
                <a:cs typeface="Arial" charset="0"/>
              </a:defRPr>
            </a:lvl7pPr>
            <a:lvl8pPr marL="3429000" indent="-228600" defTabSz="1000125" eaLnBrk="0" fontAlgn="base" hangingPunct="0">
              <a:spcBef>
                <a:spcPct val="0"/>
              </a:spcBef>
              <a:spcAft>
                <a:spcPct val="0"/>
              </a:spcAft>
              <a:defRPr sz="3900" b="1">
                <a:solidFill>
                  <a:srgbClr val="000066"/>
                </a:solidFill>
                <a:latin typeface="Arial" charset="0"/>
                <a:cs typeface="Arial" charset="0"/>
              </a:defRPr>
            </a:lvl8pPr>
            <a:lvl9pPr marL="3886200" indent="-228600" defTabSz="1000125" eaLnBrk="0" fontAlgn="base" hangingPunct="0">
              <a:spcBef>
                <a:spcPct val="0"/>
              </a:spcBef>
              <a:spcAft>
                <a:spcPct val="0"/>
              </a:spcAft>
              <a:defRPr sz="3900" b="1">
                <a:solidFill>
                  <a:srgbClr val="000066"/>
                </a:solidFill>
                <a:latin typeface="Arial" charset="0"/>
                <a:cs typeface="Arial" charset="0"/>
              </a:defRPr>
            </a:lvl9pPr>
          </a:lstStyle>
          <a:p>
            <a:pPr algn="r" eaLnBrk="1" fontAlgn="base" hangingPunct="1">
              <a:spcBef>
                <a:spcPct val="0"/>
              </a:spcBef>
              <a:spcAft>
                <a:spcPct val="0"/>
              </a:spcAft>
              <a:defRPr/>
            </a:pPr>
            <a:fld id="{28B1D668-06F2-4665-98B3-1322B3AF0A23}" type="slidenum">
              <a:rPr lang="x-none" altLang="fr-FR" sz="1654" smtClean="0">
                <a:solidFill>
                  <a:srgbClr val="72BBE8"/>
                </a:solidFill>
                <a:latin typeface="Arial Narrow" pitchFamily="34" charset="0"/>
              </a:rPr>
              <a:pPr algn="r" eaLnBrk="1" fontAlgn="base" hangingPunct="1">
                <a:spcBef>
                  <a:spcPct val="0"/>
                </a:spcBef>
                <a:spcAft>
                  <a:spcPct val="0"/>
                </a:spcAft>
                <a:defRPr/>
              </a:pPr>
              <a:t>‹#›</a:t>
            </a:fld>
            <a:r>
              <a:rPr lang="en-US" altLang="fr-FR" sz="1654">
                <a:solidFill>
                  <a:srgbClr val="72BBE8"/>
                </a:solidFill>
                <a:latin typeface="Arial Narrow" pitchFamily="34" charset="0"/>
              </a:rPr>
              <a:t> </a:t>
            </a:r>
            <a:r>
              <a:rPr lang="en-US" altLang="fr-FR" sz="2315" baseline="14000">
                <a:solidFill>
                  <a:srgbClr val="FFFFFF"/>
                </a:solidFill>
                <a:latin typeface="Arial Narrow" pitchFamily="34" charset="0"/>
              </a:rPr>
              <a:t>|</a:t>
            </a:r>
          </a:p>
        </p:txBody>
      </p:sp>
      <p:pic>
        <p:nvPicPr>
          <p:cNvPr id="7176" name="Picture 17"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21678" y="6851653"/>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180402"/>
      </p:ext>
    </p:extLst>
  </p:cSld>
  <p:clrMap bg1="lt1" tx1="dk1" bg2="lt2" tx2="dk2" accent1="accent1" accent2="accent2" accent3="accent3" accent4="accent4" accent5="accent5" accent6="accent6" hlink="hlink" folHlink="folHlink"/>
  <p:sldLayoutIdLst>
    <p:sldLayoutId id="2147492090" r:id="rId1"/>
    <p:sldLayoutId id="2147492091" r:id="rId2"/>
    <p:sldLayoutId id="2147492092" r:id="rId3"/>
    <p:sldLayoutId id="2147492093" r:id="rId4"/>
    <p:sldLayoutId id="2147492094" r:id="rId5"/>
    <p:sldLayoutId id="2147492095" r:id="rId6"/>
    <p:sldLayoutId id="2147492096" r:id="rId7"/>
    <p:sldLayoutId id="2147492097" r:id="rId8"/>
    <p:sldLayoutId id="2147492098" r:id="rId9"/>
    <p:sldLayoutId id="2147492099" r:id="rId10"/>
    <p:sldLayoutId id="2147492100" r:id="rId11"/>
    <p:sldLayoutId id="2147492101" r:id="rId12"/>
  </p:sldLayoutIdLst>
  <p:txStyles>
    <p:titleStyle>
      <a:lvl1pPr algn="l" defTabSz="959986" rtl="0" eaLnBrk="0" fontAlgn="base" hangingPunct="0">
        <a:spcBef>
          <a:spcPct val="0"/>
        </a:spcBef>
        <a:spcAft>
          <a:spcPct val="0"/>
        </a:spcAft>
        <a:defRPr sz="2756" b="1">
          <a:solidFill>
            <a:srgbClr val="000066"/>
          </a:solidFill>
          <a:latin typeface="Calibri" panose="020F0502020204030204" pitchFamily="34" charset="0"/>
          <a:ea typeface="Calibri" pitchFamily="34" charset="0"/>
          <a:cs typeface="Calibri" panose="020F0502020204030204" pitchFamily="34" charset="0"/>
        </a:defRPr>
      </a:lvl1pPr>
      <a:lvl2pPr algn="l" defTabSz="959986" rtl="0" eaLnBrk="0" fontAlgn="base" hangingPunct="0">
        <a:spcBef>
          <a:spcPct val="0"/>
        </a:spcBef>
        <a:spcAft>
          <a:spcPct val="0"/>
        </a:spcAft>
        <a:defRPr sz="2756" b="1">
          <a:solidFill>
            <a:srgbClr val="000066"/>
          </a:solidFill>
          <a:latin typeface="Calibri" pitchFamily="34" charset="0"/>
          <a:ea typeface="Calibri" pitchFamily="34" charset="0"/>
          <a:cs typeface="Calibri" pitchFamily="34" charset="0"/>
        </a:defRPr>
      </a:lvl2pPr>
      <a:lvl3pPr algn="l" defTabSz="959986" rtl="0" eaLnBrk="0" fontAlgn="base" hangingPunct="0">
        <a:spcBef>
          <a:spcPct val="0"/>
        </a:spcBef>
        <a:spcAft>
          <a:spcPct val="0"/>
        </a:spcAft>
        <a:defRPr sz="2756" b="1">
          <a:solidFill>
            <a:srgbClr val="000066"/>
          </a:solidFill>
          <a:latin typeface="Calibri" pitchFamily="34" charset="0"/>
          <a:ea typeface="Calibri" pitchFamily="34" charset="0"/>
          <a:cs typeface="Calibri" pitchFamily="34" charset="0"/>
        </a:defRPr>
      </a:lvl3pPr>
      <a:lvl4pPr algn="l" defTabSz="959986" rtl="0" eaLnBrk="0" fontAlgn="base" hangingPunct="0">
        <a:spcBef>
          <a:spcPct val="0"/>
        </a:spcBef>
        <a:spcAft>
          <a:spcPct val="0"/>
        </a:spcAft>
        <a:defRPr sz="2756" b="1">
          <a:solidFill>
            <a:srgbClr val="000066"/>
          </a:solidFill>
          <a:latin typeface="Calibri" pitchFamily="34" charset="0"/>
          <a:ea typeface="Calibri" pitchFamily="34" charset="0"/>
          <a:cs typeface="Calibri" pitchFamily="34" charset="0"/>
        </a:defRPr>
      </a:lvl4pPr>
      <a:lvl5pPr algn="l" defTabSz="959986" rtl="0" eaLnBrk="0" fontAlgn="base" hangingPunct="0">
        <a:spcBef>
          <a:spcPct val="0"/>
        </a:spcBef>
        <a:spcAft>
          <a:spcPct val="0"/>
        </a:spcAft>
        <a:defRPr sz="2756" b="1">
          <a:solidFill>
            <a:srgbClr val="000066"/>
          </a:solidFill>
          <a:latin typeface="Calibri" pitchFamily="34" charset="0"/>
          <a:ea typeface="Calibri" pitchFamily="34" charset="0"/>
          <a:cs typeface="Calibri" pitchFamily="34" charset="0"/>
        </a:defRPr>
      </a:lvl5pPr>
      <a:lvl6pPr marL="422787" algn="ctr" defTabSz="964561" rtl="0" fontAlgn="base">
        <a:spcBef>
          <a:spcPct val="0"/>
        </a:spcBef>
        <a:spcAft>
          <a:spcPct val="0"/>
        </a:spcAft>
        <a:defRPr sz="3859" b="1">
          <a:solidFill>
            <a:srgbClr val="000066"/>
          </a:solidFill>
          <a:latin typeface="Arial" charset="0"/>
          <a:cs typeface="Arial" charset="0"/>
        </a:defRPr>
      </a:lvl6pPr>
      <a:lvl7pPr marL="845640" algn="ctr" defTabSz="964561" rtl="0" fontAlgn="base">
        <a:spcBef>
          <a:spcPct val="0"/>
        </a:spcBef>
        <a:spcAft>
          <a:spcPct val="0"/>
        </a:spcAft>
        <a:defRPr sz="3859" b="1">
          <a:solidFill>
            <a:srgbClr val="000066"/>
          </a:solidFill>
          <a:latin typeface="Arial" charset="0"/>
          <a:cs typeface="Arial" charset="0"/>
        </a:defRPr>
      </a:lvl7pPr>
      <a:lvl8pPr marL="1268446" algn="ctr" defTabSz="964561" rtl="0" fontAlgn="base">
        <a:spcBef>
          <a:spcPct val="0"/>
        </a:spcBef>
        <a:spcAft>
          <a:spcPct val="0"/>
        </a:spcAft>
        <a:defRPr sz="3859" b="1">
          <a:solidFill>
            <a:srgbClr val="000066"/>
          </a:solidFill>
          <a:latin typeface="Arial" charset="0"/>
          <a:cs typeface="Arial" charset="0"/>
        </a:defRPr>
      </a:lvl8pPr>
      <a:lvl9pPr marL="1691272" algn="ctr" defTabSz="964561" rtl="0" fontAlgn="base">
        <a:spcBef>
          <a:spcPct val="0"/>
        </a:spcBef>
        <a:spcAft>
          <a:spcPct val="0"/>
        </a:spcAft>
        <a:defRPr sz="3859" b="1">
          <a:solidFill>
            <a:srgbClr val="000066"/>
          </a:solidFill>
          <a:latin typeface="Arial" charset="0"/>
          <a:cs typeface="Arial" charset="0"/>
        </a:defRPr>
      </a:lvl9pPr>
    </p:titleStyle>
    <p:bodyStyle>
      <a:lvl1pPr marL="357313" indent="-357313" algn="l" defTabSz="959986" rtl="0" eaLnBrk="0" fontAlgn="base" hangingPunct="0">
        <a:spcBef>
          <a:spcPct val="80000"/>
        </a:spcBef>
        <a:spcAft>
          <a:spcPct val="0"/>
        </a:spcAft>
        <a:buClr>
          <a:srgbClr val="1E7FB8"/>
        </a:buClr>
        <a:buFont typeface="Wingdings" pitchFamily="2" charset="2"/>
        <a:buChar char="§"/>
        <a:defRPr sz="2315">
          <a:solidFill>
            <a:srgbClr val="000066"/>
          </a:solidFill>
          <a:latin typeface="Calibri" panose="020F0502020204030204" pitchFamily="34" charset="0"/>
          <a:ea typeface="Calibri" pitchFamily="34" charset="0"/>
          <a:cs typeface="Calibri" panose="020F0502020204030204" pitchFamily="34" charset="0"/>
        </a:defRPr>
      </a:lvl1pPr>
      <a:lvl2pPr marL="846505" indent="-294437" algn="l" defTabSz="959986" rtl="0" eaLnBrk="0" fontAlgn="base" hangingPunct="0">
        <a:spcBef>
          <a:spcPct val="20000"/>
        </a:spcBef>
        <a:spcAft>
          <a:spcPct val="0"/>
        </a:spcAft>
        <a:buClr>
          <a:srgbClr val="1E7FB8"/>
        </a:buClr>
        <a:buFont typeface="Arial" charset="0"/>
        <a:buChar char="–"/>
        <a:defRPr sz="1985">
          <a:solidFill>
            <a:srgbClr val="000066"/>
          </a:solidFill>
          <a:latin typeface="Calibri" panose="020F0502020204030204" pitchFamily="34" charset="0"/>
          <a:ea typeface="Calibri" pitchFamily="34" charset="0"/>
          <a:cs typeface="Calibri" panose="020F0502020204030204" pitchFamily="34" charset="0"/>
        </a:defRPr>
      </a:lvl2pPr>
      <a:lvl3pPr marL="1323432" indent="-280636" algn="l" defTabSz="959986"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751286" indent="-233096" algn="l" defTabSz="959986"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091728" indent="-147219" algn="r" defTabSz="959986" rtl="1" eaLnBrk="0" fontAlgn="base" hangingPunct="0">
        <a:spcBef>
          <a:spcPct val="20000"/>
        </a:spcBef>
        <a:spcAft>
          <a:spcPct val="0"/>
        </a:spcAft>
        <a:buChar char="»"/>
        <a:defRPr sz="2205">
          <a:solidFill>
            <a:srgbClr val="000066"/>
          </a:solidFill>
          <a:latin typeface="+mn-lt"/>
          <a:cs typeface="+mn-cs"/>
        </a:defRPr>
      </a:lvl5pPr>
      <a:lvl6pPr marL="2520759" indent="-152684" algn="r" defTabSz="964561" rtl="1" fontAlgn="base">
        <a:spcBef>
          <a:spcPct val="20000"/>
        </a:spcBef>
        <a:spcAft>
          <a:spcPct val="0"/>
        </a:spcAft>
        <a:buChar char="»"/>
        <a:defRPr sz="2205">
          <a:solidFill>
            <a:srgbClr val="000066"/>
          </a:solidFill>
          <a:latin typeface="+mn-lt"/>
          <a:cs typeface="+mn-cs"/>
        </a:defRPr>
      </a:lvl6pPr>
      <a:lvl7pPr marL="2943581" indent="-152684" algn="r" defTabSz="964561" rtl="1" fontAlgn="base">
        <a:spcBef>
          <a:spcPct val="20000"/>
        </a:spcBef>
        <a:spcAft>
          <a:spcPct val="0"/>
        </a:spcAft>
        <a:buChar char="»"/>
        <a:defRPr sz="2205">
          <a:solidFill>
            <a:srgbClr val="000066"/>
          </a:solidFill>
          <a:latin typeface="+mn-lt"/>
          <a:cs typeface="+mn-cs"/>
        </a:defRPr>
      </a:lvl7pPr>
      <a:lvl8pPr marL="3366393" indent="-152684" algn="r" defTabSz="964561" rtl="1" fontAlgn="base">
        <a:spcBef>
          <a:spcPct val="20000"/>
        </a:spcBef>
        <a:spcAft>
          <a:spcPct val="0"/>
        </a:spcAft>
        <a:buChar char="»"/>
        <a:defRPr sz="2205">
          <a:solidFill>
            <a:srgbClr val="000066"/>
          </a:solidFill>
          <a:latin typeface="+mn-lt"/>
          <a:cs typeface="+mn-cs"/>
        </a:defRPr>
      </a:lvl8pPr>
      <a:lvl9pPr marL="3789215" indent="-152684" algn="r" defTabSz="964561" rtl="1" fontAlgn="base">
        <a:spcBef>
          <a:spcPct val="20000"/>
        </a:spcBef>
        <a:spcAft>
          <a:spcPct val="0"/>
        </a:spcAft>
        <a:buChar char="»"/>
        <a:defRPr sz="2205">
          <a:solidFill>
            <a:srgbClr val="000066"/>
          </a:solidFill>
          <a:latin typeface="+mn-lt"/>
          <a:cs typeface="+mn-cs"/>
        </a:defRPr>
      </a:lvl9pPr>
    </p:bodyStyle>
    <p:otherStyle>
      <a:defPPr>
        <a:defRPr lang="en-US"/>
      </a:defPPr>
      <a:lvl1pPr marL="0" algn="l" defTabSz="845640" rtl="0" eaLnBrk="1" latinLnBrk="0" hangingPunct="1">
        <a:defRPr sz="1764" kern="1200">
          <a:solidFill>
            <a:schemeClr val="tx1"/>
          </a:solidFill>
          <a:latin typeface="+mn-lt"/>
          <a:ea typeface="+mn-ea"/>
          <a:cs typeface="+mn-cs"/>
        </a:defRPr>
      </a:lvl1pPr>
      <a:lvl2pPr marL="422787" algn="l" defTabSz="845640" rtl="0" eaLnBrk="1" latinLnBrk="0" hangingPunct="1">
        <a:defRPr sz="1764" kern="1200">
          <a:solidFill>
            <a:schemeClr val="tx1"/>
          </a:solidFill>
          <a:latin typeface="+mn-lt"/>
          <a:ea typeface="+mn-ea"/>
          <a:cs typeface="+mn-cs"/>
        </a:defRPr>
      </a:lvl2pPr>
      <a:lvl3pPr marL="845640" algn="l" defTabSz="845640" rtl="0" eaLnBrk="1" latinLnBrk="0" hangingPunct="1">
        <a:defRPr sz="1764" kern="1200">
          <a:solidFill>
            <a:schemeClr val="tx1"/>
          </a:solidFill>
          <a:latin typeface="+mn-lt"/>
          <a:ea typeface="+mn-ea"/>
          <a:cs typeface="+mn-cs"/>
        </a:defRPr>
      </a:lvl3pPr>
      <a:lvl4pPr marL="1268446" algn="l" defTabSz="845640" rtl="0" eaLnBrk="1" latinLnBrk="0" hangingPunct="1">
        <a:defRPr sz="1764" kern="1200">
          <a:solidFill>
            <a:schemeClr val="tx1"/>
          </a:solidFill>
          <a:latin typeface="+mn-lt"/>
          <a:ea typeface="+mn-ea"/>
          <a:cs typeface="+mn-cs"/>
        </a:defRPr>
      </a:lvl4pPr>
      <a:lvl5pPr marL="1691272" algn="l" defTabSz="845640" rtl="0" eaLnBrk="1" latinLnBrk="0" hangingPunct="1">
        <a:defRPr sz="1764" kern="1200">
          <a:solidFill>
            <a:schemeClr val="tx1"/>
          </a:solidFill>
          <a:latin typeface="+mn-lt"/>
          <a:ea typeface="+mn-ea"/>
          <a:cs typeface="+mn-cs"/>
        </a:defRPr>
      </a:lvl5pPr>
      <a:lvl6pPr marL="2114094" algn="l" defTabSz="845640" rtl="0" eaLnBrk="1" latinLnBrk="0" hangingPunct="1">
        <a:defRPr sz="1764" kern="1200">
          <a:solidFill>
            <a:schemeClr val="tx1"/>
          </a:solidFill>
          <a:latin typeface="+mn-lt"/>
          <a:ea typeface="+mn-ea"/>
          <a:cs typeface="+mn-cs"/>
        </a:defRPr>
      </a:lvl6pPr>
      <a:lvl7pPr marL="2536912" algn="l" defTabSz="845640" rtl="0" eaLnBrk="1" latinLnBrk="0" hangingPunct="1">
        <a:defRPr sz="1764" kern="1200">
          <a:solidFill>
            <a:schemeClr val="tx1"/>
          </a:solidFill>
          <a:latin typeface="+mn-lt"/>
          <a:ea typeface="+mn-ea"/>
          <a:cs typeface="+mn-cs"/>
        </a:defRPr>
      </a:lvl7pPr>
      <a:lvl8pPr marL="2959726" algn="l" defTabSz="845640" rtl="0" eaLnBrk="1" latinLnBrk="0" hangingPunct="1">
        <a:defRPr sz="1764" kern="1200">
          <a:solidFill>
            <a:schemeClr val="tx1"/>
          </a:solidFill>
          <a:latin typeface="+mn-lt"/>
          <a:ea typeface="+mn-ea"/>
          <a:cs typeface="+mn-cs"/>
        </a:defRPr>
      </a:lvl8pPr>
      <a:lvl9pPr marL="3382548" algn="l" defTabSz="845640" rtl="0" eaLnBrk="1" latinLnBrk="0" hangingPunct="1">
        <a:defRPr sz="1764"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801"/>
            <a:ext cx="9624060" cy="12602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34670" y="1764295"/>
            <a:ext cx="9624060" cy="49900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34670" y="7211445"/>
            <a:ext cx="2133600" cy="380011"/>
          </a:xfrm>
          <a:prstGeom prst="rect">
            <a:avLst/>
          </a:prstGeom>
        </p:spPr>
        <p:txBody>
          <a:bodyPr vert="horz" lIns="91440" tIns="45720" rIns="91440" bIns="45720" rtlCol="0" anchor="ctr"/>
          <a:lstStyle>
            <a:lvl1pPr algn="l">
              <a:defRPr sz="1323">
                <a:solidFill>
                  <a:schemeClr val="tx1">
                    <a:tint val="75000"/>
                  </a:schemeClr>
                </a:solidFill>
              </a:defRPr>
            </a:lvl1pPr>
          </a:lstStyle>
          <a:p>
            <a:fld id="{930838E6-6717-45C4-8BF1-11B8FC58B6EF}" type="datetimeFigureOut">
              <a:rPr lang="en-GB" smtClean="0">
                <a:solidFill>
                  <a:prstClr val="black">
                    <a:tint val="75000"/>
                  </a:prstClr>
                </a:solidFill>
              </a:rPr>
              <a:pPr/>
              <a:t>22/07/2018</a:t>
            </a:fld>
            <a:endParaRPr lang="en-GB">
              <a:solidFill>
                <a:prstClr val="black">
                  <a:tint val="75000"/>
                </a:prstClr>
              </a:solidFill>
            </a:endParaRPr>
          </a:p>
        </p:txBody>
      </p:sp>
      <p:sp>
        <p:nvSpPr>
          <p:cNvPr id="5" name="Footer Placeholder 4"/>
          <p:cNvSpPr>
            <a:spLocks noGrp="1"/>
          </p:cNvSpPr>
          <p:nvPr>
            <p:ph type="ftr" sz="quarter" idx="3"/>
          </p:nvPr>
        </p:nvSpPr>
        <p:spPr>
          <a:xfrm>
            <a:off x="3653578" y="7211445"/>
            <a:ext cx="2895601" cy="380011"/>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7663603" y="7211445"/>
            <a:ext cx="2133600" cy="380011"/>
          </a:xfrm>
          <a:prstGeom prst="rect">
            <a:avLst/>
          </a:prstGeom>
        </p:spPr>
        <p:txBody>
          <a:bodyPr vert="horz" lIns="91440" tIns="45720" rIns="91440" bIns="45720" rtlCol="0" anchor="ctr"/>
          <a:lstStyle>
            <a:lvl1pPr algn="r">
              <a:defRPr sz="1323">
                <a:solidFill>
                  <a:schemeClr val="tx1">
                    <a:tint val="75000"/>
                  </a:schemeClr>
                </a:solidFill>
              </a:defRPr>
            </a:lvl1pPr>
          </a:lstStyle>
          <a:p>
            <a:fld id="{9221B497-0F25-445B-AD20-6DE9F74C390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a:spLocks noChangeArrowheads="1"/>
          </p:cNvSpPr>
          <p:nvPr/>
        </p:nvSpPr>
        <p:spPr bwMode="auto">
          <a:xfrm>
            <a:off x="0" y="7071092"/>
            <a:ext cx="10693400" cy="383316"/>
          </a:xfrm>
          <a:prstGeom prst="rect">
            <a:avLst/>
          </a:prstGeom>
          <a:gradFill>
            <a:gsLst>
              <a:gs pos="0">
                <a:srgbClr val="0A5079"/>
              </a:gs>
              <a:gs pos="100000">
                <a:srgbClr val="22A6E0"/>
              </a:gs>
            </a:gsLst>
            <a:lin ang="0" scaled="1"/>
          </a:gradFill>
          <a:ln w="9525">
            <a:noFill/>
            <a:miter lim="800000"/>
            <a:headEnd/>
            <a:tailEnd/>
          </a:ln>
          <a:effectLst/>
          <a:extLst/>
        </p:spPr>
        <p:txBody>
          <a:bodyPr wrap="none" lIns="130927" tIns="65465" rIns="130927" bIns="65465" anchor="ctr"/>
          <a:lstStyle/>
          <a:p>
            <a:pPr algn="ctr" defTabSz="1309164"/>
            <a:endParaRPr lang="en-GB" sz="2646">
              <a:solidFill>
                <a:prstClr val="black"/>
              </a:solidFill>
              <a:latin typeface="Arial" charset="0"/>
            </a:endParaRPr>
          </a:p>
        </p:txBody>
      </p:sp>
      <p:grpSp>
        <p:nvGrpSpPr>
          <p:cNvPr id="8" name="Group 81"/>
          <p:cNvGrpSpPr>
            <a:grpSpLocks/>
          </p:cNvGrpSpPr>
          <p:nvPr/>
        </p:nvGrpSpPr>
        <p:grpSpPr bwMode="auto">
          <a:xfrm>
            <a:off x="616356" y="7079845"/>
            <a:ext cx="9590088" cy="353576"/>
            <a:chOff x="341" y="2"/>
            <a:chExt cx="6041" cy="214"/>
          </a:xfrm>
        </p:grpSpPr>
        <p:pic>
          <p:nvPicPr>
            <p:cNvPr id="9" name="Picture 69" descr="WHO-AR-W-H"/>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341" y="2"/>
              <a:ext cx="74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0" descr="WHO-CH-W-H"/>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1334" y="2"/>
              <a:ext cx="80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1" descr="WHO-EN-W-H"/>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2391" y="3"/>
              <a:ext cx="6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4" descr="WHO-SP-W-H"/>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5541"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5" descr="WHO-RU-W-H"/>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4428" y="2"/>
              <a:ext cx="8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7" descr="WHO-FR-W-H"/>
            <p:cNvPicPr>
              <a:picLocks noChangeAspect="1" noChangeArrowheads="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3337"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8847351"/>
      </p:ext>
    </p:extLst>
  </p:cSld>
  <p:clrMap bg1="lt1" tx1="dk1" bg2="lt2" tx2="dk2" accent1="accent1" accent2="accent2" accent3="accent3" accent4="accent4" accent5="accent5" accent6="accent6" hlink="hlink" folHlink="folHlink"/>
  <p:sldLayoutIdLst>
    <p:sldLayoutId id="2147492103" r:id="rId1"/>
    <p:sldLayoutId id="2147492104" r:id="rId2"/>
    <p:sldLayoutId id="2147492105" r:id="rId3"/>
    <p:sldLayoutId id="2147492106" r:id="rId4"/>
    <p:sldLayoutId id="2147492107" r:id="rId5"/>
    <p:sldLayoutId id="2147492108" r:id="rId6"/>
    <p:sldLayoutId id="2147492109" r:id="rId7"/>
    <p:sldLayoutId id="2147492110" r:id="rId8"/>
    <p:sldLayoutId id="2147492111" r:id="rId9"/>
    <p:sldLayoutId id="2147492112" r:id="rId10"/>
    <p:sldLayoutId id="2147492113" r:id="rId11"/>
    <p:sldLayoutId id="2147492114" r:id="rId12"/>
    <p:sldLayoutId id="2147492115" r:id="rId13"/>
  </p:sldLayoutIdLst>
  <p:txStyles>
    <p:titleStyle>
      <a:lvl1pPr algn="ctr" defTabSz="1008126" rtl="0" eaLnBrk="1" latinLnBrk="0" hangingPunct="1">
        <a:spcBef>
          <a:spcPct val="0"/>
        </a:spcBef>
        <a:buNone/>
        <a:defRPr sz="4851" kern="1200">
          <a:solidFill>
            <a:schemeClr val="tx1"/>
          </a:solidFill>
          <a:latin typeface="+mj-lt"/>
          <a:ea typeface="+mj-ea"/>
          <a:cs typeface="+mj-cs"/>
        </a:defRPr>
      </a:lvl1pPr>
    </p:titleStyle>
    <p:bodyStyle>
      <a:lvl1pPr marL="378047" indent="-378047" algn="l" defTabSz="1008126" rtl="0" eaLnBrk="1" latinLnBrk="0" hangingPunct="1">
        <a:spcBef>
          <a:spcPct val="20000"/>
        </a:spcBef>
        <a:buFont typeface="Arial" panose="020B0604020202020204" pitchFamily="34" charset="0"/>
        <a:buChar char="•"/>
        <a:defRPr sz="3528" kern="1200">
          <a:solidFill>
            <a:schemeClr val="tx1"/>
          </a:solidFill>
          <a:latin typeface="+mn-lt"/>
          <a:ea typeface="+mn-ea"/>
          <a:cs typeface="+mn-cs"/>
        </a:defRPr>
      </a:lvl1pPr>
      <a:lvl2pPr marL="819102" indent="-315039" algn="l" defTabSz="1008126" rtl="0" eaLnBrk="1" latinLnBrk="0" hangingPunct="1">
        <a:spcBef>
          <a:spcPct val="20000"/>
        </a:spcBef>
        <a:buFont typeface="Arial" panose="020B0604020202020204" pitchFamily="34" charset="0"/>
        <a:buChar char="–"/>
        <a:defRPr sz="3087" kern="1200">
          <a:solidFill>
            <a:schemeClr val="tx1"/>
          </a:solidFill>
          <a:latin typeface="+mn-lt"/>
          <a:ea typeface="+mn-ea"/>
          <a:cs typeface="+mn-cs"/>
        </a:defRPr>
      </a:lvl2pPr>
      <a:lvl3pPr marL="1260158" indent="-252032" algn="l" defTabSz="1008126" rtl="0" eaLnBrk="1" latinLnBrk="0" hangingPunct="1">
        <a:spcBef>
          <a:spcPct val="20000"/>
        </a:spcBef>
        <a:buFont typeface="Arial" panose="020B0604020202020204" pitchFamily="34" charset="0"/>
        <a:buChar char="•"/>
        <a:defRPr sz="2646" kern="1200">
          <a:solidFill>
            <a:schemeClr val="tx1"/>
          </a:solidFill>
          <a:latin typeface="+mn-lt"/>
          <a:ea typeface="+mn-ea"/>
          <a:cs typeface="+mn-cs"/>
        </a:defRPr>
      </a:lvl3pPr>
      <a:lvl4pPr marL="1764221"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4pPr>
      <a:lvl5pPr marL="2268284"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5pPr>
      <a:lvl6pPr marL="2772347"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6pPr>
      <a:lvl7pPr marL="3276410"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7pPr>
      <a:lvl8pPr marL="3780473"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8pPr>
      <a:lvl9pPr marL="4284536" indent="-252032" algn="l" defTabSz="1008126"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801"/>
            <a:ext cx="9624060" cy="937281"/>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534670" y="1716436"/>
            <a:ext cx="9624060" cy="50379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txBox="1">
            <a:spLocks noChangeArrowheads="1"/>
          </p:cNvSpPr>
          <p:nvPr/>
        </p:nvSpPr>
        <p:spPr>
          <a:xfrm>
            <a:off x="125720" y="7195416"/>
            <a:ext cx="421423" cy="238040"/>
          </a:xfrm>
          <a:prstGeom prst="rect">
            <a:avLst/>
          </a:prstGeom>
          <a:ln/>
        </p:spPr>
        <p:txBody>
          <a:bodyPr vert="horz" lIns="100817" tIns="50408" rIns="100817" bIns="50408"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158" smtClean="0"/>
              <a:pPr>
                <a:defRPr/>
              </a:pPr>
              <a:t>‹#›</a:t>
            </a:fld>
            <a:endParaRPr lang="en-GB" sz="1158" dirty="0"/>
          </a:p>
        </p:txBody>
      </p:sp>
    </p:spTree>
    <p:extLst>
      <p:ext uri="{BB962C8B-B14F-4D97-AF65-F5344CB8AC3E}">
        <p14:creationId xmlns:p14="http://schemas.microsoft.com/office/powerpoint/2010/main" val="3614356227"/>
      </p:ext>
    </p:extLst>
  </p:cSld>
  <p:clrMap bg1="lt1" tx1="dk1" bg2="lt2" tx2="dk2" accent1="accent1" accent2="accent2" accent3="accent3" accent4="accent4" accent5="accent5" accent6="accent6" hlink="hlink" folHlink="folHlink"/>
  <p:sldLayoutIdLst>
    <p:sldLayoutId id="2147492117" r:id="rId1"/>
    <p:sldLayoutId id="2147492118" r:id="rId2"/>
    <p:sldLayoutId id="2147492119" r:id="rId3"/>
    <p:sldLayoutId id="2147492120" r:id="rId4"/>
    <p:sldLayoutId id="2147492121" r:id="rId5"/>
    <p:sldLayoutId id="2147492122" r:id="rId6"/>
    <p:sldLayoutId id="2147492123" r:id="rId7"/>
    <p:sldLayoutId id="2147492124" r:id="rId8"/>
    <p:sldLayoutId id="2147492125" r:id="rId9"/>
    <p:sldLayoutId id="2147492126" r:id="rId10"/>
    <p:sldLayoutId id="2147492127" r:id="rId11"/>
  </p:sldLayoutIdLst>
  <p:hf sldNum="0" hdr="0" dt="0"/>
  <p:txStyles>
    <p:titleStyle>
      <a:lvl1pPr algn="l" defTabSz="1008126" rtl="0" eaLnBrk="1" latinLnBrk="0" hangingPunct="1">
        <a:spcBef>
          <a:spcPct val="0"/>
        </a:spcBef>
        <a:buNone/>
        <a:defRPr sz="3969" b="1" kern="1200">
          <a:solidFill>
            <a:srgbClr val="007DC5"/>
          </a:solidFill>
          <a:latin typeface="+mj-lt"/>
          <a:ea typeface="+mj-ea"/>
          <a:cs typeface="+mj-cs"/>
        </a:defRPr>
      </a:lvl1pPr>
    </p:titleStyle>
    <p:bodyStyle>
      <a:lvl1pPr marL="378047" indent="-378047" algn="l" defTabSz="1008126" rtl="0" eaLnBrk="1" latinLnBrk="0" hangingPunct="1">
        <a:spcBef>
          <a:spcPct val="20000"/>
        </a:spcBef>
        <a:buClr>
          <a:schemeClr val="tx1"/>
        </a:buClr>
        <a:buSzPct val="60000"/>
        <a:buFont typeface="Wingdings" pitchFamily="2" charset="2"/>
        <a:buChar char="q"/>
        <a:defRPr sz="3087" kern="1200">
          <a:solidFill>
            <a:schemeClr val="tx1"/>
          </a:solidFill>
          <a:latin typeface="+mn-lt"/>
          <a:ea typeface="+mn-ea"/>
          <a:cs typeface="+mn-cs"/>
        </a:defRPr>
      </a:lvl1pPr>
      <a:lvl2pPr marL="819102" indent="-315039" algn="l" defTabSz="1008126" rtl="0" eaLnBrk="1" latinLnBrk="0" hangingPunct="1">
        <a:spcBef>
          <a:spcPct val="20000"/>
        </a:spcBef>
        <a:buFont typeface="Arial" pitchFamily="34" charset="0"/>
        <a:buChar char="–"/>
        <a:defRPr sz="2646" kern="1200">
          <a:solidFill>
            <a:schemeClr val="tx1"/>
          </a:solidFill>
          <a:latin typeface="+mn-lt"/>
          <a:ea typeface="+mn-ea"/>
          <a:cs typeface="+mn-cs"/>
        </a:defRPr>
      </a:lvl2pPr>
      <a:lvl3pPr marL="1260158"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3pPr>
      <a:lvl4pPr marL="1764221"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4pPr>
      <a:lvl5pPr marL="2268284"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5pPr>
      <a:lvl6pPr marL="2772347"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6410"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80473"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4536"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7171"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7172"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7492" tIns="43742" rIns="87492" bIns="43742"/>
          <a:lstStyle/>
          <a:p>
            <a:endParaRPr lang="en-US"/>
          </a:p>
        </p:txBody>
      </p:sp>
      <p:sp>
        <p:nvSpPr>
          <p:cNvPr id="7173" name="Rectangle 12">
            <a:extLst>
              <a:ext uri="{FF2B5EF4-FFF2-40B4-BE49-F238E27FC236}">
                <a16:creationId xmlns="" xmlns:a16="http://schemas.microsoft.com/office/drawing/2014/main" id="{0CBAFA03-E063-4DBA-AA4F-7C154C75BAD5}"/>
              </a:ext>
            </a:extLst>
          </p:cNvPr>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92" tIns="43742" rIns="87492" bIns="43742" anchor="ctr"/>
          <a:lstStyle>
            <a:lvl1pPr defTabSz="1036638">
              <a:defRPr sz="3900" b="1">
                <a:solidFill>
                  <a:srgbClr val="000066"/>
                </a:solidFill>
                <a:latin typeface="Arial" pitchFamily="34" charset="0"/>
                <a:cs typeface="Arial" pitchFamily="34" charset="0"/>
              </a:defRPr>
            </a:lvl1pPr>
            <a:lvl2pPr marL="742950" indent="-285750" defTabSz="1036638">
              <a:defRPr sz="3900" b="1">
                <a:solidFill>
                  <a:srgbClr val="000066"/>
                </a:solidFill>
                <a:latin typeface="Arial" pitchFamily="34" charset="0"/>
                <a:cs typeface="Arial" pitchFamily="34" charset="0"/>
              </a:defRPr>
            </a:lvl2pPr>
            <a:lvl3pPr marL="1143000" indent="-228600" defTabSz="1036638">
              <a:defRPr sz="3900" b="1">
                <a:solidFill>
                  <a:srgbClr val="000066"/>
                </a:solidFill>
                <a:latin typeface="Arial" pitchFamily="34" charset="0"/>
                <a:cs typeface="Arial" pitchFamily="34" charset="0"/>
              </a:defRPr>
            </a:lvl3pPr>
            <a:lvl4pPr marL="1600200" indent="-228600" defTabSz="1036638">
              <a:defRPr sz="3900" b="1">
                <a:solidFill>
                  <a:srgbClr val="000066"/>
                </a:solidFill>
                <a:latin typeface="Arial" pitchFamily="34" charset="0"/>
                <a:cs typeface="Arial" pitchFamily="34" charset="0"/>
              </a:defRPr>
            </a:lvl4pPr>
            <a:lvl5pPr marL="2057400" indent="-228600" defTabSz="1036638">
              <a:defRPr sz="3900" b="1">
                <a:solidFill>
                  <a:srgbClr val="000066"/>
                </a:solidFill>
                <a:latin typeface="Arial" pitchFamily="34" charset="0"/>
                <a:cs typeface="Arial" pitchFamily="34" charset="0"/>
              </a:defRPr>
            </a:lvl5pPr>
            <a:lvl6pPr marL="25146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a:p>
        </p:txBody>
      </p:sp>
      <p:sp>
        <p:nvSpPr>
          <p:cNvPr id="7174" name="Rectangle 13">
            <a:extLst>
              <a:ext uri="{FF2B5EF4-FFF2-40B4-BE49-F238E27FC236}">
                <a16:creationId xmlns="" xmlns:a16="http://schemas.microsoft.com/office/drawing/2014/main" id="{44860416-2631-43DE-BFA1-8169CF26A0BC}"/>
              </a:ext>
            </a:extLst>
          </p:cNvPr>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96950">
              <a:defRPr sz="3900" b="1">
                <a:solidFill>
                  <a:srgbClr val="000066"/>
                </a:solidFill>
                <a:latin typeface="Arial" pitchFamily="34" charset="0"/>
                <a:cs typeface="Arial" pitchFamily="34" charset="0"/>
              </a:defRPr>
            </a:lvl1pPr>
            <a:lvl2pPr marL="742950" indent="-285750" defTabSz="996950">
              <a:defRPr sz="3900" b="1">
                <a:solidFill>
                  <a:srgbClr val="000066"/>
                </a:solidFill>
                <a:latin typeface="Arial" pitchFamily="34" charset="0"/>
                <a:cs typeface="Arial" pitchFamily="34" charset="0"/>
              </a:defRPr>
            </a:lvl2pPr>
            <a:lvl3pPr marL="1143000" indent="-228600" defTabSz="996950">
              <a:defRPr sz="3900" b="1">
                <a:solidFill>
                  <a:srgbClr val="000066"/>
                </a:solidFill>
                <a:latin typeface="Arial" pitchFamily="34" charset="0"/>
                <a:cs typeface="Arial" pitchFamily="34" charset="0"/>
              </a:defRPr>
            </a:lvl3pPr>
            <a:lvl4pPr marL="1600200" indent="-228600" defTabSz="996950">
              <a:defRPr sz="3900" b="1">
                <a:solidFill>
                  <a:srgbClr val="000066"/>
                </a:solidFill>
                <a:latin typeface="Arial" pitchFamily="34" charset="0"/>
                <a:cs typeface="Arial" pitchFamily="34" charset="0"/>
              </a:defRPr>
            </a:lvl4pPr>
            <a:lvl5pPr marL="2057400" indent="-228600" defTabSz="996950">
              <a:defRPr sz="3900" b="1">
                <a:solidFill>
                  <a:srgbClr val="000066"/>
                </a:solidFill>
                <a:latin typeface="Arial" pitchFamily="34" charset="0"/>
                <a:cs typeface="Arial" pitchFamily="34" charset="0"/>
              </a:defRPr>
            </a:lvl5pPr>
            <a:lvl6pPr marL="25146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fr-FR" altLang="fr-FR" sz="1600" b="0">
              <a:solidFill>
                <a:srgbClr val="96CCEE"/>
              </a:solidFill>
              <a:latin typeface="Calibri" pitchFamily="34" charset="0"/>
            </a:endParaRPr>
          </a:p>
        </p:txBody>
      </p:sp>
      <p:sp>
        <p:nvSpPr>
          <p:cNvPr id="7175" name="Rectangle 14">
            <a:extLst>
              <a:ext uri="{FF2B5EF4-FFF2-40B4-BE49-F238E27FC236}">
                <a16:creationId xmlns="" xmlns:a16="http://schemas.microsoft.com/office/drawing/2014/main" id="{771B0E93-CE99-46BF-94A3-2406DCBF377A}"/>
              </a:ext>
            </a:extLst>
          </p:cNvPr>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0125">
              <a:defRPr sz="3900" b="1">
                <a:solidFill>
                  <a:srgbClr val="000066"/>
                </a:solidFill>
                <a:latin typeface="Arial" pitchFamily="34" charset="0"/>
                <a:cs typeface="Arial" pitchFamily="34" charset="0"/>
              </a:defRPr>
            </a:lvl1pPr>
            <a:lvl2pPr marL="742950" indent="-285750" defTabSz="1000125">
              <a:defRPr sz="3900" b="1">
                <a:solidFill>
                  <a:srgbClr val="000066"/>
                </a:solidFill>
                <a:latin typeface="Arial" pitchFamily="34" charset="0"/>
                <a:cs typeface="Arial" pitchFamily="34" charset="0"/>
              </a:defRPr>
            </a:lvl2pPr>
            <a:lvl3pPr marL="1143000" indent="-228600" defTabSz="1000125">
              <a:defRPr sz="3900" b="1">
                <a:solidFill>
                  <a:srgbClr val="000066"/>
                </a:solidFill>
                <a:latin typeface="Arial" pitchFamily="34" charset="0"/>
                <a:cs typeface="Arial" pitchFamily="34" charset="0"/>
              </a:defRPr>
            </a:lvl3pPr>
            <a:lvl4pPr marL="1600200" indent="-228600" defTabSz="1000125">
              <a:defRPr sz="3900" b="1">
                <a:solidFill>
                  <a:srgbClr val="000066"/>
                </a:solidFill>
                <a:latin typeface="Arial" pitchFamily="34" charset="0"/>
                <a:cs typeface="Arial" pitchFamily="34" charset="0"/>
              </a:defRPr>
            </a:lvl4pPr>
            <a:lvl5pPr marL="2057400" indent="-228600" defTabSz="1000125">
              <a:defRPr sz="3900" b="1">
                <a:solidFill>
                  <a:srgbClr val="000066"/>
                </a:solidFill>
                <a:latin typeface="Arial" pitchFamily="34" charset="0"/>
                <a:cs typeface="Arial" pitchFamily="34" charset="0"/>
              </a:defRPr>
            </a:lvl5pPr>
            <a:lvl6pPr marL="25146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C40D74E9-E0DB-4AA0-A97B-FA3A0BE9F9CF}" type="slidenum">
              <a:rPr lang="ar-SA" altLang="fr-FR" sz="1700">
                <a:solidFill>
                  <a:srgbClr val="72BBE8"/>
                </a:solidFill>
                <a:latin typeface="Arial Narrow" pitchFamily="34" charset="0"/>
              </a:rPr>
              <a:pPr algn="r" eaLnBrk="1" hangingPunct="1"/>
              <a:t>‹#›</a:t>
            </a:fld>
            <a:r>
              <a:rPr lang="en-US" altLang="fr-FR" sz="1700">
                <a:solidFill>
                  <a:srgbClr val="72BBE8"/>
                </a:solidFill>
                <a:latin typeface="Arial Narrow" pitchFamily="34" charset="0"/>
              </a:rPr>
              <a:t> </a:t>
            </a:r>
            <a:r>
              <a:rPr lang="en-US" altLang="fr-FR" sz="2400" baseline="14000">
                <a:solidFill>
                  <a:srgbClr val="FFFFFF"/>
                </a:solidFill>
                <a:latin typeface="Arial Narrow" pitchFamily="34" charset="0"/>
              </a:rPr>
              <a:t>|</a:t>
            </a:r>
          </a:p>
        </p:txBody>
      </p:sp>
      <p:pic>
        <p:nvPicPr>
          <p:cNvPr id="7176" name="Picture 17" descr="WHO-EN-white-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853604"/>
      </p:ext>
    </p:extLst>
  </p:cSld>
  <p:clrMap bg1="lt1" tx1="dk1" bg2="lt2" tx2="dk2" accent1="accent1" accent2="accent2" accent3="accent3" accent4="accent4" accent5="accent5" accent6="accent6" hlink="hlink" folHlink="folHlink"/>
  <p:sldLayoutIdLst>
    <p:sldLayoutId id="2147492129" r:id="rId1"/>
    <p:sldLayoutId id="2147492130" r:id="rId2"/>
    <p:sldLayoutId id="2147492131" r:id="rId3"/>
    <p:sldLayoutId id="2147492132" r:id="rId4"/>
    <p:sldLayoutId id="2147492133" r:id="rId5"/>
    <p:sldLayoutId id="2147492134" r:id="rId6"/>
    <p:sldLayoutId id="2147492135" r:id="rId7"/>
    <p:sldLayoutId id="2147492136" r:id="rId8"/>
    <p:sldLayoutId id="2147492137" r:id="rId9"/>
  </p:sldLayoutIdLst>
  <p:txStyles>
    <p:titleStyle>
      <a:lvl1pPr algn="l" defTabSz="992188"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9921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9921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9921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9921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37590" algn="ctr" defTabSz="998333" rtl="0" fontAlgn="base">
        <a:spcBef>
          <a:spcPct val="0"/>
        </a:spcBef>
        <a:spcAft>
          <a:spcPct val="0"/>
        </a:spcAft>
        <a:defRPr sz="4000" b="1">
          <a:solidFill>
            <a:srgbClr val="000066"/>
          </a:solidFill>
          <a:latin typeface="Arial" charset="0"/>
          <a:cs typeface="Arial" charset="0"/>
        </a:defRPr>
      </a:lvl6pPr>
      <a:lvl7pPr marL="875248" algn="ctr" defTabSz="998333" rtl="0" fontAlgn="base">
        <a:spcBef>
          <a:spcPct val="0"/>
        </a:spcBef>
        <a:spcAft>
          <a:spcPct val="0"/>
        </a:spcAft>
        <a:defRPr sz="4000" b="1">
          <a:solidFill>
            <a:srgbClr val="000066"/>
          </a:solidFill>
          <a:latin typeface="Arial" charset="0"/>
          <a:cs typeface="Arial" charset="0"/>
        </a:defRPr>
      </a:lvl7pPr>
      <a:lvl8pPr marL="1312859" algn="ctr" defTabSz="998333" rtl="0" fontAlgn="base">
        <a:spcBef>
          <a:spcPct val="0"/>
        </a:spcBef>
        <a:spcAft>
          <a:spcPct val="0"/>
        </a:spcAft>
        <a:defRPr sz="4000" b="1">
          <a:solidFill>
            <a:srgbClr val="000066"/>
          </a:solidFill>
          <a:latin typeface="Arial" charset="0"/>
          <a:cs typeface="Arial" charset="0"/>
        </a:defRPr>
      </a:lvl8pPr>
      <a:lvl9pPr marL="1750489" algn="ctr" defTabSz="998333" rtl="0" fontAlgn="base">
        <a:spcBef>
          <a:spcPct val="0"/>
        </a:spcBef>
        <a:spcAft>
          <a:spcPct val="0"/>
        </a:spcAft>
        <a:defRPr sz="4000" b="1">
          <a:solidFill>
            <a:srgbClr val="000066"/>
          </a:solidFill>
          <a:latin typeface="Arial" charset="0"/>
          <a:cs typeface="Arial" charset="0"/>
        </a:defRPr>
      </a:lvl9pPr>
    </p:titleStyle>
    <p:bodyStyle>
      <a:lvl1pPr marL="368300" indent="-368300" algn="l" defTabSz="992188"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874713" indent="-303213" algn="l" defTabSz="992188"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368425" indent="-288925" algn="l" defTabSz="99218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11338" indent="-239713" algn="l" defTabSz="99218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163763" indent="-150813" algn="r" defTabSz="992188" rtl="1" eaLnBrk="0" fontAlgn="base" hangingPunct="0">
        <a:spcBef>
          <a:spcPct val="20000"/>
        </a:spcBef>
        <a:spcAft>
          <a:spcPct val="0"/>
        </a:spcAft>
        <a:buChar char="»"/>
        <a:defRPr sz="2300">
          <a:solidFill>
            <a:srgbClr val="000066"/>
          </a:solidFill>
          <a:latin typeface="+mn-lt"/>
          <a:cs typeface="+mn-cs"/>
        </a:defRPr>
      </a:lvl5pPr>
      <a:lvl6pPr marL="2609020" indent="-158030" algn="r" defTabSz="998333" rtl="1" fontAlgn="base">
        <a:spcBef>
          <a:spcPct val="20000"/>
        </a:spcBef>
        <a:spcAft>
          <a:spcPct val="0"/>
        </a:spcAft>
        <a:buChar char="»"/>
        <a:defRPr sz="2300">
          <a:solidFill>
            <a:srgbClr val="000066"/>
          </a:solidFill>
          <a:latin typeface="+mn-lt"/>
          <a:cs typeface="+mn-cs"/>
        </a:defRPr>
      </a:lvl6pPr>
      <a:lvl7pPr marL="3046647" indent="-158030" algn="r" defTabSz="998333" rtl="1" fontAlgn="base">
        <a:spcBef>
          <a:spcPct val="20000"/>
        </a:spcBef>
        <a:spcAft>
          <a:spcPct val="0"/>
        </a:spcAft>
        <a:buChar char="»"/>
        <a:defRPr sz="2300">
          <a:solidFill>
            <a:srgbClr val="000066"/>
          </a:solidFill>
          <a:latin typeface="+mn-lt"/>
          <a:cs typeface="+mn-cs"/>
        </a:defRPr>
      </a:lvl7pPr>
      <a:lvl8pPr marL="3484264" indent="-158030" algn="r" defTabSz="998333" rtl="1" fontAlgn="base">
        <a:spcBef>
          <a:spcPct val="20000"/>
        </a:spcBef>
        <a:spcAft>
          <a:spcPct val="0"/>
        </a:spcAft>
        <a:buChar char="»"/>
        <a:defRPr sz="2300">
          <a:solidFill>
            <a:srgbClr val="000066"/>
          </a:solidFill>
          <a:latin typeface="+mn-lt"/>
          <a:cs typeface="+mn-cs"/>
        </a:defRPr>
      </a:lvl8pPr>
      <a:lvl9pPr marL="3921891" indent="-158030" algn="r" defTabSz="998333"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875248" rtl="0" eaLnBrk="1" latinLnBrk="0" hangingPunct="1">
        <a:defRPr sz="1800" kern="1200">
          <a:solidFill>
            <a:schemeClr val="tx1"/>
          </a:solidFill>
          <a:latin typeface="+mn-lt"/>
          <a:ea typeface="+mn-ea"/>
          <a:cs typeface="+mn-cs"/>
        </a:defRPr>
      </a:lvl1pPr>
      <a:lvl2pPr marL="437590" algn="l" defTabSz="875248" rtl="0" eaLnBrk="1" latinLnBrk="0" hangingPunct="1">
        <a:defRPr sz="1800" kern="1200">
          <a:solidFill>
            <a:schemeClr val="tx1"/>
          </a:solidFill>
          <a:latin typeface="+mn-lt"/>
          <a:ea typeface="+mn-ea"/>
          <a:cs typeface="+mn-cs"/>
        </a:defRPr>
      </a:lvl2pPr>
      <a:lvl3pPr marL="875248" algn="l" defTabSz="875248" rtl="0" eaLnBrk="1" latinLnBrk="0" hangingPunct="1">
        <a:defRPr sz="1800" kern="1200">
          <a:solidFill>
            <a:schemeClr val="tx1"/>
          </a:solidFill>
          <a:latin typeface="+mn-lt"/>
          <a:ea typeface="+mn-ea"/>
          <a:cs typeface="+mn-cs"/>
        </a:defRPr>
      </a:lvl3pPr>
      <a:lvl4pPr marL="1312859" algn="l" defTabSz="875248" rtl="0" eaLnBrk="1" latinLnBrk="0" hangingPunct="1">
        <a:defRPr sz="1800" kern="1200">
          <a:solidFill>
            <a:schemeClr val="tx1"/>
          </a:solidFill>
          <a:latin typeface="+mn-lt"/>
          <a:ea typeface="+mn-ea"/>
          <a:cs typeface="+mn-cs"/>
        </a:defRPr>
      </a:lvl4pPr>
      <a:lvl5pPr marL="1750489" algn="l" defTabSz="875248" rtl="0" eaLnBrk="1" latinLnBrk="0" hangingPunct="1">
        <a:defRPr sz="1800" kern="1200">
          <a:solidFill>
            <a:schemeClr val="tx1"/>
          </a:solidFill>
          <a:latin typeface="+mn-lt"/>
          <a:ea typeface="+mn-ea"/>
          <a:cs typeface="+mn-cs"/>
        </a:defRPr>
      </a:lvl5pPr>
      <a:lvl6pPr marL="2188118" algn="l" defTabSz="875248" rtl="0" eaLnBrk="1" latinLnBrk="0" hangingPunct="1">
        <a:defRPr sz="1800" kern="1200">
          <a:solidFill>
            <a:schemeClr val="tx1"/>
          </a:solidFill>
          <a:latin typeface="+mn-lt"/>
          <a:ea typeface="+mn-ea"/>
          <a:cs typeface="+mn-cs"/>
        </a:defRPr>
      </a:lvl6pPr>
      <a:lvl7pPr marL="2625739" algn="l" defTabSz="875248" rtl="0" eaLnBrk="1" latinLnBrk="0" hangingPunct="1">
        <a:defRPr sz="1800" kern="1200">
          <a:solidFill>
            <a:schemeClr val="tx1"/>
          </a:solidFill>
          <a:latin typeface="+mn-lt"/>
          <a:ea typeface="+mn-ea"/>
          <a:cs typeface="+mn-cs"/>
        </a:defRPr>
      </a:lvl7pPr>
      <a:lvl8pPr marL="3063358" algn="l" defTabSz="875248" rtl="0" eaLnBrk="1" latinLnBrk="0" hangingPunct="1">
        <a:defRPr sz="1800" kern="1200">
          <a:solidFill>
            <a:schemeClr val="tx1"/>
          </a:solidFill>
          <a:latin typeface="+mn-lt"/>
          <a:ea typeface="+mn-ea"/>
          <a:cs typeface="+mn-cs"/>
        </a:defRPr>
      </a:lvl8pPr>
      <a:lvl9pPr marL="3500984" algn="l" defTabSz="87524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Options for Hepatitis B Prevention</a:t>
            </a:r>
            <a:endParaRPr lang="en-US" altLang="fr-FR"/>
          </a:p>
        </p:txBody>
      </p:sp>
      <p:sp>
        <p:nvSpPr>
          <p:cNvPr id="3075" name="Rectangle 3"/>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3076" name="Line 4"/>
          <p:cNvSpPr>
            <a:spLocks noChangeShapeType="1"/>
          </p:cNvSpPr>
          <p:nvPr/>
        </p:nvSpPr>
        <p:spPr bwMode="auto">
          <a:xfrm>
            <a:off x="0" y="1373188"/>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103229" tIns="51614" rIns="103229" bIns="51614"/>
          <a:lstStyle/>
          <a:p>
            <a:endParaRPr lang="en-US"/>
          </a:p>
        </p:txBody>
      </p:sp>
      <p:sp>
        <p:nvSpPr>
          <p:cNvPr id="3077" name="Rectangle 6">
            <a:extLst>
              <a:ext uri="{FF2B5EF4-FFF2-40B4-BE49-F238E27FC236}">
                <a16:creationId xmlns="" xmlns:a16="http://schemas.microsoft.com/office/drawing/2014/main" id="{D6D73636-5A9E-453E-B7C0-3BA5A3814FCE}"/>
              </a:ext>
            </a:extLst>
          </p:cNvPr>
          <p:cNvSpPr>
            <a:spLocks noChangeArrowheads="1"/>
          </p:cNvSpPr>
          <p:nvPr/>
        </p:nvSpPr>
        <p:spPr bwMode="auto">
          <a:xfrm>
            <a:off x="866775" y="7085013"/>
            <a:ext cx="49672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fr-FR" altLang="fr-FR" sz="1400" b="0">
              <a:solidFill>
                <a:srgbClr val="96CCEE"/>
              </a:solidFill>
              <a:latin typeface="Arial Narrow" pitchFamily="34" charset="0"/>
            </a:endParaRPr>
          </a:p>
        </p:txBody>
      </p:sp>
      <p:sp>
        <p:nvSpPr>
          <p:cNvPr id="3078" name="Rectangle 7">
            <a:extLst>
              <a:ext uri="{FF2B5EF4-FFF2-40B4-BE49-F238E27FC236}">
                <a16:creationId xmlns="" xmlns:a16="http://schemas.microsoft.com/office/drawing/2014/main" id="{0B08B041-B9AD-4521-AB22-6D52C6807EC7}"/>
              </a:ext>
            </a:extLst>
          </p:cNvPr>
          <p:cNvSpPr>
            <a:spLocks noChangeArrowheads="1"/>
          </p:cNvSpPr>
          <p:nvPr/>
        </p:nvSpPr>
        <p:spPr bwMode="auto">
          <a:xfrm>
            <a:off x="420688" y="7054850"/>
            <a:ext cx="442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12F713F6-C43A-4762-AD48-6A2BBE47582F}" type="slidenum">
              <a:rPr lang="en-US" altLang="fr-FR" sz="1700">
                <a:solidFill>
                  <a:srgbClr val="72BBE8"/>
                </a:solidFill>
                <a:latin typeface="Arial Narrow" pitchFamily="34" charset="0"/>
              </a:rPr>
              <a:pPr algn="r" eaLnBrk="1" hangingPunct="1"/>
              <a:t>‹#›</a:t>
            </a:fld>
            <a:r>
              <a:rPr lang="en-US" altLang="fr-FR" sz="1700">
                <a:solidFill>
                  <a:srgbClr val="72BBE8"/>
                </a:solidFill>
                <a:latin typeface="Arial Narrow" pitchFamily="34" charset="0"/>
              </a:rPr>
              <a:t> </a:t>
            </a:r>
            <a:endParaRPr lang="en-US" altLang="fr-FR" sz="2400" baseline="14000">
              <a:solidFill>
                <a:srgbClr val="FFFFFF"/>
              </a:solidFill>
              <a:latin typeface="Arial Narrow" pitchFamily="34" charset="0"/>
            </a:endParaRPr>
          </a:p>
        </p:txBody>
      </p:sp>
      <p:pic>
        <p:nvPicPr>
          <p:cNvPr id="3079" name="Picture 8"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19988" y="6659563"/>
            <a:ext cx="25828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05" r:id="rId1"/>
    <p:sldLayoutId id="2147491854" r:id="rId2"/>
    <p:sldLayoutId id="2147491855" r:id="rId3"/>
    <p:sldLayoutId id="2147491856" r:id="rId4"/>
    <p:sldLayoutId id="2147491857" r:id="rId5"/>
    <p:sldLayoutId id="2147491858" r:id="rId6"/>
    <p:sldLayoutId id="2147491859" r:id="rId7"/>
    <p:sldLayoutId id="2147491860" r:id="rId8"/>
    <p:sldLayoutId id="2147491861" r:id="rId9"/>
    <p:sldLayoutId id="2147491862" r:id="rId10"/>
    <p:sldLayoutId id="2147491863" r:id="rId11"/>
    <p:sldLayoutId id="2147491864" r:id="rId12"/>
  </p:sldLayoutIdLst>
  <p:txStyles>
    <p:titleStyle>
      <a:lvl1pPr algn="ctr" rtl="0" eaLnBrk="0" fontAlgn="base" hangingPunct="0">
        <a:spcBef>
          <a:spcPct val="0"/>
        </a:spcBef>
        <a:spcAft>
          <a:spcPct val="0"/>
        </a:spcAft>
        <a:defRPr sz="4000" b="1">
          <a:solidFill>
            <a:srgbClr val="000066"/>
          </a:solidFill>
          <a:latin typeface="+mj-lt"/>
          <a:ea typeface="+mj-ea"/>
          <a:cs typeface="+mj-cs"/>
        </a:defRPr>
      </a:lvl1pPr>
      <a:lvl2pPr algn="ctr" rtl="0" eaLnBrk="0" fontAlgn="base" hangingPunct="0">
        <a:spcBef>
          <a:spcPct val="0"/>
        </a:spcBef>
        <a:spcAft>
          <a:spcPct val="0"/>
        </a:spcAft>
        <a:defRPr sz="4000" b="1">
          <a:solidFill>
            <a:srgbClr val="000066"/>
          </a:solidFill>
          <a:latin typeface="Arial" charset="0"/>
          <a:cs typeface="Arial" charset="0"/>
        </a:defRPr>
      </a:lvl2pPr>
      <a:lvl3pPr algn="ctr" rtl="0" eaLnBrk="0" fontAlgn="base" hangingPunct="0">
        <a:spcBef>
          <a:spcPct val="0"/>
        </a:spcBef>
        <a:spcAft>
          <a:spcPct val="0"/>
        </a:spcAft>
        <a:defRPr sz="4000" b="1">
          <a:solidFill>
            <a:srgbClr val="000066"/>
          </a:solidFill>
          <a:latin typeface="Arial" charset="0"/>
          <a:cs typeface="Arial" charset="0"/>
        </a:defRPr>
      </a:lvl3pPr>
      <a:lvl4pPr algn="ctr" rtl="0" eaLnBrk="0" fontAlgn="base" hangingPunct="0">
        <a:spcBef>
          <a:spcPct val="0"/>
        </a:spcBef>
        <a:spcAft>
          <a:spcPct val="0"/>
        </a:spcAft>
        <a:defRPr sz="4000" b="1">
          <a:solidFill>
            <a:srgbClr val="000066"/>
          </a:solidFill>
          <a:latin typeface="Arial" charset="0"/>
          <a:cs typeface="Arial" charset="0"/>
        </a:defRPr>
      </a:lvl4pPr>
      <a:lvl5pPr algn="ctr" rtl="0" eaLnBrk="0" fontAlgn="base" hangingPunct="0">
        <a:spcBef>
          <a:spcPct val="0"/>
        </a:spcBef>
        <a:spcAft>
          <a:spcPct val="0"/>
        </a:spcAft>
        <a:defRPr sz="4000" b="1">
          <a:solidFill>
            <a:srgbClr val="000066"/>
          </a:solidFill>
          <a:latin typeface="Arial" charset="0"/>
          <a:cs typeface="Arial" charset="0"/>
        </a:defRPr>
      </a:lvl5pPr>
      <a:lvl6pPr marL="516129" algn="ctr" rtl="0" fontAlgn="base">
        <a:spcBef>
          <a:spcPct val="0"/>
        </a:spcBef>
        <a:spcAft>
          <a:spcPct val="0"/>
        </a:spcAft>
        <a:defRPr sz="4000" b="1">
          <a:solidFill>
            <a:srgbClr val="000066"/>
          </a:solidFill>
          <a:latin typeface="Arial" charset="0"/>
          <a:cs typeface="Arial" charset="0"/>
        </a:defRPr>
      </a:lvl6pPr>
      <a:lvl7pPr marL="1032251" algn="ctr" rtl="0" fontAlgn="base">
        <a:spcBef>
          <a:spcPct val="0"/>
        </a:spcBef>
        <a:spcAft>
          <a:spcPct val="0"/>
        </a:spcAft>
        <a:defRPr sz="4000" b="1">
          <a:solidFill>
            <a:srgbClr val="000066"/>
          </a:solidFill>
          <a:latin typeface="Arial" charset="0"/>
          <a:cs typeface="Arial" charset="0"/>
        </a:defRPr>
      </a:lvl7pPr>
      <a:lvl8pPr marL="1548377" algn="ctr" rtl="0" fontAlgn="base">
        <a:spcBef>
          <a:spcPct val="0"/>
        </a:spcBef>
        <a:spcAft>
          <a:spcPct val="0"/>
        </a:spcAft>
        <a:defRPr sz="4000" b="1">
          <a:solidFill>
            <a:srgbClr val="000066"/>
          </a:solidFill>
          <a:latin typeface="Arial" charset="0"/>
          <a:cs typeface="Arial" charset="0"/>
        </a:defRPr>
      </a:lvl8pPr>
      <a:lvl9pPr marL="2064514" algn="ctr" rtl="0" fontAlgn="base">
        <a:spcBef>
          <a:spcPct val="0"/>
        </a:spcBef>
        <a:spcAft>
          <a:spcPct val="0"/>
        </a:spcAft>
        <a:defRPr sz="4000" b="1">
          <a:solidFill>
            <a:srgbClr val="000066"/>
          </a:solidFill>
          <a:latin typeface="Arial" charset="0"/>
          <a:cs typeface="Arial" charset="0"/>
        </a:defRPr>
      </a:lvl9pPr>
    </p:titleStyle>
    <p:bodyStyle>
      <a:lvl1pPr marL="382588" indent="-382588" algn="l"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04875" indent="-311150" algn="l"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12875" indent="-298450" algn="l"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73250" indent="-247650" algn="l"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39963" indent="-160338" algn="r" rtl="1" eaLnBrk="0" fontAlgn="base" hangingPunct="0">
        <a:spcBef>
          <a:spcPct val="20000"/>
        </a:spcBef>
        <a:spcAft>
          <a:spcPct val="0"/>
        </a:spcAft>
        <a:buChar char="»"/>
        <a:defRPr sz="2300">
          <a:solidFill>
            <a:srgbClr val="000066"/>
          </a:solidFill>
          <a:latin typeface="+mn-lt"/>
          <a:cs typeface="+mn-cs"/>
        </a:defRPr>
      </a:lvl5pPr>
      <a:lvl6pPr marL="2761636" indent="-166661" algn="r" rtl="1" fontAlgn="base">
        <a:spcBef>
          <a:spcPct val="20000"/>
        </a:spcBef>
        <a:spcAft>
          <a:spcPct val="0"/>
        </a:spcAft>
        <a:buChar char="»"/>
        <a:defRPr sz="2300">
          <a:solidFill>
            <a:srgbClr val="000066"/>
          </a:solidFill>
          <a:latin typeface="+mn-lt"/>
          <a:cs typeface="+mn-cs"/>
        </a:defRPr>
      </a:lvl6pPr>
      <a:lvl7pPr marL="3277763" indent="-166661" algn="r" rtl="1" fontAlgn="base">
        <a:spcBef>
          <a:spcPct val="20000"/>
        </a:spcBef>
        <a:spcAft>
          <a:spcPct val="0"/>
        </a:spcAft>
        <a:buChar char="»"/>
        <a:defRPr sz="2300">
          <a:solidFill>
            <a:srgbClr val="000066"/>
          </a:solidFill>
          <a:latin typeface="+mn-lt"/>
          <a:cs typeface="+mn-cs"/>
        </a:defRPr>
      </a:lvl7pPr>
      <a:lvl8pPr marL="3793889" indent="-166661" algn="r" rtl="1" fontAlgn="base">
        <a:spcBef>
          <a:spcPct val="20000"/>
        </a:spcBef>
        <a:spcAft>
          <a:spcPct val="0"/>
        </a:spcAft>
        <a:buChar char="»"/>
        <a:defRPr sz="2300">
          <a:solidFill>
            <a:srgbClr val="000066"/>
          </a:solidFill>
          <a:latin typeface="+mn-lt"/>
          <a:cs typeface="+mn-cs"/>
        </a:defRPr>
      </a:lvl8pPr>
      <a:lvl9pPr marL="4310013" indent="-166661" algn="r"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1032251" rtl="0" eaLnBrk="1" latinLnBrk="0" hangingPunct="1">
        <a:defRPr sz="2100" kern="1200">
          <a:solidFill>
            <a:schemeClr val="tx1"/>
          </a:solidFill>
          <a:latin typeface="+mn-lt"/>
          <a:ea typeface="+mn-ea"/>
          <a:cs typeface="+mn-cs"/>
        </a:defRPr>
      </a:lvl1pPr>
      <a:lvl2pPr marL="516129" algn="l" defTabSz="1032251" rtl="0" eaLnBrk="1" latinLnBrk="0" hangingPunct="1">
        <a:defRPr sz="2100" kern="1200">
          <a:solidFill>
            <a:schemeClr val="tx1"/>
          </a:solidFill>
          <a:latin typeface="+mn-lt"/>
          <a:ea typeface="+mn-ea"/>
          <a:cs typeface="+mn-cs"/>
        </a:defRPr>
      </a:lvl2pPr>
      <a:lvl3pPr marL="1032251" algn="l" defTabSz="1032251" rtl="0" eaLnBrk="1" latinLnBrk="0" hangingPunct="1">
        <a:defRPr sz="2100" kern="1200">
          <a:solidFill>
            <a:schemeClr val="tx1"/>
          </a:solidFill>
          <a:latin typeface="+mn-lt"/>
          <a:ea typeface="+mn-ea"/>
          <a:cs typeface="+mn-cs"/>
        </a:defRPr>
      </a:lvl3pPr>
      <a:lvl4pPr marL="1548377" algn="l" defTabSz="1032251" rtl="0" eaLnBrk="1" latinLnBrk="0" hangingPunct="1">
        <a:defRPr sz="2100" kern="1200">
          <a:solidFill>
            <a:schemeClr val="tx1"/>
          </a:solidFill>
          <a:latin typeface="+mn-lt"/>
          <a:ea typeface="+mn-ea"/>
          <a:cs typeface="+mn-cs"/>
        </a:defRPr>
      </a:lvl4pPr>
      <a:lvl5pPr marL="2064514" algn="l" defTabSz="1032251" rtl="0" eaLnBrk="1" latinLnBrk="0" hangingPunct="1">
        <a:defRPr sz="2100" kern="1200">
          <a:solidFill>
            <a:schemeClr val="tx1"/>
          </a:solidFill>
          <a:latin typeface="+mn-lt"/>
          <a:ea typeface="+mn-ea"/>
          <a:cs typeface="+mn-cs"/>
        </a:defRPr>
      </a:lvl5pPr>
      <a:lvl6pPr marL="2580632" algn="l" defTabSz="1032251" rtl="0" eaLnBrk="1" latinLnBrk="0" hangingPunct="1">
        <a:defRPr sz="2100" kern="1200">
          <a:solidFill>
            <a:schemeClr val="tx1"/>
          </a:solidFill>
          <a:latin typeface="+mn-lt"/>
          <a:ea typeface="+mn-ea"/>
          <a:cs typeface="+mn-cs"/>
        </a:defRPr>
      </a:lvl6pPr>
      <a:lvl7pPr marL="3096754" algn="l" defTabSz="1032251" rtl="0" eaLnBrk="1" latinLnBrk="0" hangingPunct="1">
        <a:defRPr sz="2100" kern="1200">
          <a:solidFill>
            <a:schemeClr val="tx1"/>
          </a:solidFill>
          <a:latin typeface="+mn-lt"/>
          <a:ea typeface="+mn-ea"/>
          <a:cs typeface="+mn-cs"/>
        </a:defRPr>
      </a:lvl7pPr>
      <a:lvl8pPr marL="3612889" algn="l" defTabSz="1032251" rtl="0" eaLnBrk="1" latinLnBrk="0" hangingPunct="1">
        <a:defRPr sz="2100" kern="1200">
          <a:solidFill>
            <a:schemeClr val="tx1"/>
          </a:solidFill>
          <a:latin typeface="+mn-lt"/>
          <a:ea typeface="+mn-ea"/>
          <a:cs typeface="+mn-cs"/>
        </a:defRPr>
      </a:lvl8pPr>
      <a:lvl9pPr marL="4129013" algn="l" defTabSz="1032251"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Options for Hepatitis B Prevention</a:t>
            </a:r>
            <a:endParaRPr lang="en-US" altLang="fr-FR"/>
          </a:p>
        </p:txBody>
      </p:sp>
      <p:sp>
        <p:nvSpPr>
          <p:cNvPr id="4099" name="Rectangle 3"/>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4100" name="Line 4"/>
          <p:cNvSpPr>
            <a:spLocks noChangeShapeType="1"/>
          </p:cNvSpPr>
          <p:nvPr/>
        </p:nvSpPr>
        <p:spPr bwMode="auto">
          <a:xfrm>
            <a:off x="0" y="1373188"/>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103284" tIns="51642" rIns="103284" bIns="51642"/>
          <a:lstStyle/>
          <a:p>
            <a:endParaRPr lang="en-US"/>
          </a:p>
        </p:txBody>
      </p:sp>
      <p:sp>
        <p:nvSpPr>
          <p:cNvPr id="4101" name="Rectangle 5">
            <a:extLst>
              <a:ext uri="{FF2B5EF4-FFF2-40B4-BE49-F238E27FC236}">
                <a16:creationId xmlns="" xmlns:a16="http://schemas.microsoft.com/office/drawing/2014/main" id="{C5E8779C-3B29-479E-BDB4-2643A919FBBE}"/>
              </a:ext>
            </a:extLst>
          </p:cNvPr>
          <p:cNvSpPr>
            <a:spLocks noChangeArrowheads="1"/>
          </p:cNvSpPr>
          <p:nvPr/>
        </p:nvSpPr>
        <p:spPr bwMode="auto">
          <a:xfrm>
            <a:off x="30163" y="6619875"/>
            <a:ext cx="10693400" cy="930275"/>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84" tIns="51642" rIns="103284" bIns="51642" anchor="ctr"/>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en-GB" altLang="fr-FR" sz="4400"/>
          </a:p>
        </p:txBody>
      </p:sp>
      <p:sp>
        <p:nvSpPr>
          <p:cNvPr id="4102" name="Rectangle 6">
            <a:extLst>
              <a:ext uri="{FF2B5EF4-FFF2-40B4-BE49-F238E27FC236}">
                <a16:creationId xmlns="" xmlns:a16="http://schemas.microsoft.com/office/drawing/2014/main" id="{E68B6F53-414A-4404-8675-4550F46A85B0}"/>
              </a:ext>
            </a:extLst>
          </p:cNvPr>
          <p:cNvSpPr>
            <a:spLocks noChangeArrowheads="1"/>
          </p:cNvSpPr>
          <p:nvPr/>
        </p:nvSpPr>
        <p:spPr bwMode="auto">
          <a:xfrm>
            <a:off x="866775" y="7085013"/>
            <a:ext cx="49672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fr-FR" altLang="fr-FR" sz="1400" b="0">
              <a:solidFill>
                <a:srgbClr val="96CCEE"/>
              </a:solidFill>
              <a:latin typeface="Arial Narrow" pitchFamily="34" charset="0"/>
            </a:endParaRPr>
          </a:p>
        </p:txBody>
      </p:sp>
      <p:sp>
        <p:nvSpPr>
          <p:cNvPr id="4103" name="Rectangle 7">
            <a:extLst>
              <a:ext uri="{FF2B5EF4-FFF2-40B4-BE49-F238E27FC236}">
                <a16:creationId xmlns="" xmlns:a16="http://schemas.microsoft.com/office/drawing/2014/main" id="{3E553BBB-436E-4E91-99CF-9D724C201CCA}"/>
              </a:ext>
            </a:extLst>
          </p:cNvPr>
          <p:cNvSpPr>
            <a:spLocks noChangeArrowheads="1"/>
          </p:cNvSpPr>
          <p:nvPr/>
        </p:nvSpPr>
        <p:spPr bwMode="auto">
          <a:xfrm>
            <a:off x="420688" y="7054850"/>
            <a:ext cx="442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B9AB711B-A471-45BD-8722-A9EA1A6FF027}" type="slidenum">
              <a:rPr lang="en-US" altLang="fr-FR" sz="1700">
                <a:solidFill>
                  <a:srgbClr val="72BBE8"/>
                </a:solidFill>
                <a:latin typeface="Arial Narrow" pitchFamily="34" charset="0"/>
              </a:rPr>
              <a:pPr algn="r" eaLnBrk="1" hangingPunct="1"/>
              <a:t>‹#›</a:t>
            </a:fld>
            <a:r>
              <a:rPr lang="en-US" altLang="fr-FR" sz="1700">
                <a:solidFill>
                  <a:srgbClr val="72BBE8"/>
                </a:solidFill>
                <a:latin typeface="Arial Narrow" pitchFamily="34" charset="0"/>
              </a:rPr>
              <a:t> </a:t>
            </a:r>
            <a:endParaRPr lang="en-US" altLang="fr-FR" sz="2400" baseline="14000">
              <a:solidFill>
                <a:srgbClr val="FFFFFF"/>
              </a:solidFill>
              <a:latin typeface="Arial Narrow" pitchFamily="34" charset="0"/>
            </a:endParaRPr>
          </a:p>
        </p:txBody>
      </p:sp>
      <p:pic>
        <p:nvPicPr>
          <p:cNvPr id="4104" name="Picture 8"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19988" y="6659563"/>
            <a:ext cx="25828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06" r:id="rId1"/>
    <p:sldLayoutId id="2147491865" r:id="rId2"/>
    <p:sldLayoutId id="2147491866" r:id="rId3"/>
    <p:sldLayoutId id="2147491867" r:id="rId4"/>
    <p:sldLayoutId id="2147491868" r:id="rId5"/>
    <p:sldLayoutId id="2147491869" r:id="rId6"/>
    <p:sldLayoutId id="2147491870" r:id="rId7"/>
    <p:sldLayoutId id="2147491871" r:id="rId8"/>
    <p:sldLayoutId id="2147491872" r:id="rId9"/>
    <p:sldLayoutId id="2147491873" r:id="rId10"/>
    <p:sldLayoutId id="2147491874" r:id="rId11"/>
  </p:sldLayoutIdLst>
  <p:txStyles>
    <p:titleStyle>
      <a:lvl1pPr algn="ctr" rtl="0" eaLnBrk="0" fontAlgn="base" hangingPunct="0">
        <a:spcBef>
          <a:spcPct val="0"/>
        </a:spcBef>
        <a:spcAft>
          <a:spcPct val="0"/>
        </a:spcAft>
        <a:defRPr sz="4000" b="1">
          <a:solidFill>
            <a:srgbClr val="000066"/>
          </a:solidFill>
          <a:latin typeface="+mj-lt"/>
          <a:ea typeface="+mj-ea"/>
          <a:cs typeface="+mj-cs"/>
        </a:defRPr>
      </a:lvl1pPr>
      <a:lvl2pPr algn="ctr" rtl="0" eaLnBrk="0" fontAlgn="base" hangingPunct="0">
        <a:spcBef>
          <a:spcPct val="0"/>
        </a:spcBef>
        <a:spcAft>
          <a:spcPct val="0"/>
        </a:spcAft>
        <a:defRPr sz="4000" b="1">
          <a:solidFill>
            <a:srgbClr val="000066"/>
          </a:solidFill>
          <a:latin typeface="Arial" charset="0"/>
          <a:cs typeface="Arial" charset="0"/>
        </a:defRPr>
      </a:lvl2pPr>
      <a:lvl3pPr algn="ctr" rtl="0" eaLnBrk="0" fontAlgn="base" hangingPunct="0">
        <a:spcBef>
          <a:spcPct val="0"/>
        </a:spcBef>
        <a:spcAft>
          <a:spcPct val="0"/>
        </a:spcAft>
        <a:defRPr sz="4000" b="1">
          <a:solidFill>
            <a:srgbClr val="000066"/>
          </a:solidFill>
          <a:latin typeface="Arial" charset="0"/>
          <a:cs typeface="Arial" charset="0"/>
        </a:defRPr>
      </a:lvl3pPr>
      <a:lvl4pPr algn="ctr" rtl="0" eaLnBrk="0" fontAlgn="base" hangingPunct="0">
        <a:spcBef>
          <a:spcPct val="0"/>
        </a:spcBef>
        <a:spcAft>
          <a:spcPct val="0"/>
        </a:spcAft>
        <a:defRPr sz="4000" b="1">
          <a:solidFill>
            <a:srgbClr val="000066"/>
          </a:solidFill>
          <a:latin typeface="Arial" charset="0"/>
          <a:cs typeface="Arial" charset="0"/>
        </a:defRPr>
      </a:lvl4pPr>
      <a:lvl5pPr algn="ctr" rtl="0" eaLnBrk="0" fontAlgn="base" hangingPunct="0">
        <a:spcBef>
          <a:spcPct val="0"/>
        </a:spcBef>
        <a:spcAft>
          <a:spcPct val="0"/>
        </a:spcAft>
        <a:defRPr sz="4000" b="1">
          <a:solidFill>
            <a:srgbClr val="000066"/>
          </a:solidFill>
          <a:latin typeface="Arial" charset="0"/>
          <a:cs typeface="Arial" charset="0"/>
        </a:defRPr>
      </a:lvl5pPr>
      <a:lvl6pPr marL="516403" algn="ctr" rtl="0" fontAlgn="base">
        <a:spcBef>
          <a:spcPct val="0"/>
        </a:spcBef>
        <a:spcAft>
          <a:spcPct val="0"/>
        </a:spcAft>
        <a:defRPr sz="4000" b="1">
          <a:solidFill>
            <a:srgbClr val="000066"/>
          </a:solidFill>
          <a:latin typeface="Arial" charset="0"/>
          <a:cs typeface="Arial" charset="0"/>
        </a:defRPr>
      </a:lvl6pPr>
      <a:lvl7pPr marL="1032797" algn="ctr" rtl="0" fontAlgn="base">
        <a:spcBef>
          <a:spcPct val="0"/>
        </a:spcBef>
        <a:spcAft>
          <a:spcPct val="0"/>
        </a:spcAft>
        <a:defRPr sz="4000" b="1">
          <a:solidFill>
            <a:srgbClr val="000066"/>
          </a:solidFill>
          <a:latin typeface="Arial" charset="0"/>
          <a:cs typeface="Arial" charset="0"/>
        </a:defRPr>
      </a:lvl7pPr>
      <a:lvl8pPr marL="1549197" algn="ctr" rtl="0" fontAlgn="base">
        <a:spcBef>
          <a:spcPct val="0"/>
        </a:spcBef>
        <a:spcAft>
          <a:spcPct val="0"/>
        </a:spcAft>
        <a:defRPr sz="4000" b="1">
          <a:solidFill>
            <a:srgbClr val="000066"/>
          </a:solidFill>
          <a:latin typeface="Arial" charset="0"/>
          <a:cs typeface="Arial" charset="0"/>
        </a:defRPr>
      </a:lvl8pPr>
      <a:lvl9pPr marL="2065607" algn="ctr" rtl="0" fontAlgn="base">
        <a:spcBef>
          <a:spcPct val="0"/>
        </a:spcBef>
        <a:spcAft>
          <a:spcPct val="0"/>
        </a:spcAft>
        <a:defRPr sz="4000" b="1">
          <a:solidFill>
            <a:srgbClr val="000066"/>
          </a:solidFill>
          <a:latin typeface="Arial" charset="0"/>
          <a:cs typeface="Arial" charset="0"/>
        </a:defRPr>
      </a:lvl9pPr>
    </p:titleStyle>
    <p:bodyStyle>
      <a:lvl1pPr marL="384175" indent="-384175" algn="l"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04875" indent="-312738" algn="l"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14463" indent="-300038" algn="l"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74838" indent="-249238" algn="l"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41550" indent="-160338" algn="r" rtl="1" eaLnBrk="0" fontAlgn="base" hangingPunct="0">
        <a:spcBef>
          <a:spcPct val="20000"/>
        </a:spcBef>
        <a:spcAft>
          <a:spcPct val="0"/>
        </a:spcAft>
        <a:buChar char="»"/>
        <a:defRPr sz="2300">
          <a:solidFill>
            <a:srgbClr val="000066"/>
          </a:solidFill>
          <a:latin typeface="+mn-lt"/>
          <a:cs typeface="+mn-cs"/>
        </a:defRPr>
      </a:lvl5pPr>
      <a:lvl6pPr marL="2763098" indent="-166750" algn="r" rtl="1" fontAlgn="base">
        <a:spcBef>
          <a:spcPct val="20000"/>
        </a:spcBef>
        <a:spcAft>
          <a:spcPct val="0"/>
        </a:spcAft>
        <a:buChar char="»"/>
        <a:defRPr sz="2300">
          <a:solidFill>
            <a:srgbClr val="000066"/>
          </a:solidFill>
          <a:latin typeface="+mn-lt"/>
          <a:cs typeface="+mn-cs"/>
        </a:defRPr>
      </a:lvl6pPr>
      <a:lvl7pPr marL="3279498" indent="-166750" algn="r" rtl="1" fontAlgn="base">
        <a:spcBef>
          <a:spcPct val="20000"/>
        </a:spcBef>
        <a:spcAft>
          <a:spcPct val="0"/>
        </a:spcAft>
        <a:buChar char="»"/>
        <a:defRPr sz="2300">
          <a:solidFill>
            <a:srgbClr val="000066"/>
          </a:solidFill>
          <a:latin typeface="+mn-lt"/>
          <a:cs typeface="+mn-cs"/>
        </a:defRPr>
      </a:lvl7pPr>
      <a:lvl8pPr marL="3795899" indent="-166750" algn="r" rtl="1" fontAlgn="base">
        <a:spcBef>
          <a:spcPct val="20000"/>
        </a:spcBef>
        <a:spcAft>
          <a:spcPct val="0"/>
        </a:spcAft>
        <a:buChar char="»"/>
        <a:defRPr sz="2300">
          <a:solidFill>
            <a:srgbClr val="000066"/>
          </a:solidFill>
          <a:latin typeface="+mn-lt"/>
          <a:cs typeface="+mn-cs"/>
        </a:defRPr>
      </a:lvl8pPr>
      <a:lvl9pPr marL="4312295" indent="-166750" algn="r"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1032797" rtl="0" eaLnBrk="1" latinLnBrk="0" hangingPunct="1">
        <a:defRPr sz="2100" kern="1200">
          <a:solidFill>
            <a:schemeClr val="tx1"/>
          </a:solidFill>
          <a:latin typeface="+mn-lt"/>
          <a:ea typeface="+mn-ea"/>
          <a:cs typeface="+mn-cs"/>
        </a:defRPr>
      </a:lvl1pPr>
      <a:lvl2pPr marL="516403" algn="l" defTabSz="1032797" rtl="0" eaLnBrk="1" latinLnBrk="0" hangingPunct="1">
        <a:defRPr sz="2100" kern="1200">
          <a:solidFill>
            <a:schemeClr val="tx1"/>
          </a:solidFill>
          <a:latin typeface="+mn-lt"/>
          <a:ea typeface="+mn-ea"/>
          <a:cs typeface="+mn-cs"/>
        </a:defRPr>
      </a:lvl2pPr>
      <a:lvl3pPr marL="1032797" algn="l" defTabSz="1032797" rtl="0" eaLnBrk="1" latinLnBrk="0" hangingPunct="1">
        <a:defRPr sz="2100" kern="1200">
          <a:solidFill>
            <a:schemeClr val="tx1"/>
          </a:solidFill>
          <a:latin typeface="+mn-lt"/>
          <a:ea typeface="+mn-ea"/>
          <a:cs typeface="+mn-cs"/>
        </a:defRPr>
      </a:lvl3pPr>
      <a:lvl4pPr marL="1549197" algn="l" defTabSz="1032797" rtl="0" eaLnBrk="1" latinLnBrk="0" hangingPunct="1">
        <a:defRPr sz="2100" kern="1200">
          <a:solidFill>
            <a:schemeClr val="tx1"/>
          </a:solidFill>
          <a:latin typeface="+mn-lt"/>
          <a:ea typeface="+mn-ea"/>
          <a:cs typeface="+mn-cs"/>
        </a:defRPr>
      </a:lvl4pPr>
      <a:lvl5pPr marL="2065607" algn="l" defTabSz="1032797" rtl="0" eaLnBrk="1" latinLnBrk="0" hangingPunct="1">
        <a:defRPr sz="2100" kern="1200">
          <a:solidFill>
            <a:schemeClr val="tx1"/>
          </a:solidFill>
          <a:latin typeface="+mn-lt"/>
          <a:ea typeface="+mn-ea"/>
          <a:cs typeface="+mn-cs"/>
        </a:defRPr>
      </a:lvl5pPr>
      <a:lvl6pPr marL="2581998" algn="l" defTabSz="1032797" rtl="0" eaLnBrk="1" latinLnBrk="0" hangingPunct="1">
        <a:defRPr sz="2100" kern="1200">
          <a:solidFill>
            <a:schemeClr val="tx1"/>
          </a:solidFill>
          <a:latin typeface="+mn-lt"/>
          <a:ea typeface="+mn-ea"/>
          <a:cs typeface="+mn-cs"/>
        </a:defRPr>
      </a:lvl6pPr>
      <a:lvl7pPr marL="3098394" algn="l" defTabSz="1032797" rtl="0" eaLnBrk="1" latinLnBrk="0" hangingPunct="1">
        <a:defRPr sz="2100" kern="1200">
          <a:solidFill>
            <a:schemeClr val="tx1"/>
          </a:solidFill>
          <a:latin typeface="+mn-lt"/>
          <a:ea typeface="+mn-ea"/>
          <a:cs typeface="+mn-cs"/>
        </a:defRPr>
      </a:lvl7pPr>
      <a:lvl8pPr marL="3614802" algn="l" defTabSz="1032797" rtl="0" eaLnBrk="1" latinLnBrk="0" hangingPunct="1">
        <a:defRPr sz="2100" kern="1200">
          <a:solidFill>
            <a:schemeClr val="tx1"/>
          </a:solidFill>
          <a:latin typeface="+mn-lt"/>
          <a:ea typeface="+mn-ea"/>
          <a:cs typeface="+mn-cs"/>
        </a:defRPr>
      </a:lvl8pPr>
      <a:lvl9pPr marL="4131200" algn="l" defTabSz="1032797"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5123"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5124"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90432" tIns="45217" rIns="90432" bIns="45217"/>
          <a:lstStyle/>
          <a:p>
            <a:endParaRPr lang="en-US"/>
          </a:p>
        </p:txBody>
      </p:sp>
      <p:sp>
        <p:nvSpPr>
          <p:cNvPr id="5125" name="Rectangle 12">
            <a:extLst>
              <a:ext uri="{FF2B5EF4-FFF2-40B4-BE49-F238E27FC236}">
                <a16:creationId xmlns="" xmlns:a16="http://schemas.microsoft.com/office/drawing/2014/main" id="{690C3F42-9BF2-47B1-9015-1AB5231D2BAF}"/>
              </a:ext>
            </a:extLst>
          </p:cNvPr>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32" tIns="45217" rIns="90432" bIns="45217" anchor="ctr"/>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a:p>
        </p:txBody>
      </p:sp>
      <p:sp>
        <p:nvSpPr>
          <p:cNvPr id="5126" name="Rectangle 13">
            <a:extLst>
              <a:ext uri="{FF2B5EF4-FFF2-40B4-BE49-F238E27FC236}">
                <a16:creationId xmlns="" xmlns:a16="http://schemas.microsoft.com/office/drawing/2014/main" id="{E6D7D112-8F08-42E9-B5AA-09ADB9FD7335}"/>
              </a:ext>
            </a:extLst>
          </p:cNvPr>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30288">
              <a:defRPr sz="3900" b="1">
                <a:solidFill>
                  <a:srgbClr val="000066"/>
                </a:solidFill>
                <a:latin typeface="Arial" pitchFamily="34" charset="0"/>
                <a:cs typeface="Arial" pitchFamily="34" charset="0"/>
              </a:defRPr>
            </a:lvl1pPr>
            <a:lvl2pPr marL="742950" indent="-285750" defTabSz="1030288">
              <a:defRPr sz="3900" b="1">
                <a:solidFill>
                  <a:srgbClr val="000066"/>
                </a:solidFill>
                <a:latin typeface="Arial" pitchFamily="34" charset="0"/>
                <a:cs typeface="Arial" pitchFamily="34" charset="0"/>
              </a:defRPr>
            </a:lvl2pPr>
            <a:lvl3pPr marL="1143000" indent="-228600" defTabSz="1030288">
              <a:defRPr sz="3900" b="1">
                <a:solidFill>
                  <a:srgbClr val="000066"/>
                </a:solidFill>
                <a:latin typeface="Arial" pitchFamily="34" charset="0"/>
                <a:cs typeface="Arial" pitchFamily="34" charset="0"/>
              </a:defRPr>
            </a:lvl3pPr>
            <a:lvl4pPr marL="1600200" indent="-228600" defTabSz="1030288">
              <a:defRPr sz="3900" b="1">
                <a:solidFill>
                  <a:srgbClr val="000066"/>
                </a:solidFill>
                <a:latin typeface="Arial" pitchFamily="34" charset="0"/>
                <a:cs typeface="Arial" pitchFamily="34" charset="0"/>
              </a:defRPr>
            </a:lvl4pPr>
            <a:lvl5pPr marL="2057400" indent="-228600" defTabSz="1030288">
              <a:defRPr sz="3900" b="1">
                <a:solidFill>
                  <a:srgbClr val="000066"/>
                </a:solidFill>
                <a:latin typeface="Arial" pitchFamily="34" charset="0"/>
                <a:cs typeface="Arial" pitchFamily="34" charset="0"/>
              </a:defRPr>
            </a:lvl5pPr>
            <a:lvl6pPr marL="2514600" indent="-228600" defTabSz="103028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3028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3028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30288"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r>
              <a:rPr lang="en-US" altLang="fr-FR" sz="1400" b="0">
                <a:solidFill>
                  <a:srgbClr val="96CCEE"/>
                </a:solidFill>
                <a:latin typeface="Calibri" pitchFamily="34" charset="0"/>
              </a:rPr>
              <a:t>HIV and Hepatitis RA/SMG Consultation, 27-29 Oct 2012</a:t>
            </a:r>
            <a:endParaRPr lang="en-US" altLang="fr-FR" sz="1600" b="0">
              <a:solidFill>
                <a:srgbClr val="96CCEE"/>
              </a:solidFill>
              <a:latin typeface="Calibri" pitchFamily="34" charset="0"/>
            </a:endParaRPr>
          </a:p>
        </p:txBody>
      </p:sp>
      <p:sp>
        <p:nvSpPr>
          <p:cNvPr id="5127" name="Rectangle 14">
            <a:extLst>
              <a:ext uri="{FF2B5EF4-FFF2-40B4-BE49-F238E27FC236}">
                <a16:creationId xmlns="" xmlns:a16="http://schemas.microsoft.com/office/drawing/2014/main" id="{1711C7E0-7D79-4CB3-A823-924FD92CE736}"/>
              </a:ext>
            </a:extLst>
          </p:cNvPr>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35050">
              <a:defRPr sz="3900" b="1">
                <a:solidFill>
                  <a:srgbClr val="000066"/>
                </a:solidFill>
                <a:latin typeface="Arial" pitchFamily="34" charset="0"/>
                <a:cs typeface="Arial" pitchFamily="34" charset="0"/>
              </a:defRPr>
            </a:lvl1pPr>
            <a:lvl2pPr marL="742950" indent="-285750" defTabSz="1035050">
              <a:defRPr sz="3900" b="1">
                <a:solidFill>
                  <a:srgbClr val="000066"/>
                </a:solidFill>
                <a:latin typeface="Arial" pitchFamily="34" charset="0"/>
                <a:cs typeface="Arial" pitchFamily="34" charset="0"/>
              </a:defRPr>
            </a:lvl2pPr>
            <a:lvl3pPr marL="1143000" indent="-228600" defTabSz="1035050">
              <a:defRPr sz="3900" b="1">
                <a:solidFill>
                  <a:srgbClr val="000066"/>
                </a:solidFill>
                <a:latin typeface="Arial" pitchFamily="34" charset="0"/>
                <a:cs typeface="Arial" pitchFamily="34" charset="0"/>
              </a:defRPr>
            </a:lvl3pPr>
            <a:lvl4pPr marL="1600200" indent="-228600" defTabSz="1035050">
              <a:defRPr sz="3900" b="1">
                <a:solidFill>
                  <a:srgbClr val="000066"/>
                </a:solidFill>
                <a:latin typeface="Arial" pitchFamily="34" charset="0"/>
                <a:cs typeface="Arial" pitchFamily="34" charset="0"/>
              </a:defRPr>
            </a:lvl4pPr>
            <a:lvl5pPr marL="2057400" indent="-228600" defTabSz="1035050">
              <a:defRPr sz="3900" b="1">
                <a:solidFill>
                  <a:srgbClr val="000066"/>
                </a:solidFill>
                <a:latin typeface="Arial" pitchFamily="34" charset="0"/>
                <a:cs typeface="Arial" pitchFamily="34" charset="0"/>
              </a:defRPr>
            </a:lvl5pPr>
            <a:lvl6pPr marL="2514600" indent="-228600" defTabSz="103505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3505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3505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35050"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7DA12770-B3C3-45B4-8CC3-495AD68533AE}" type="slidenum">
              <a:rPr lang="ar-SA" altLang="fr-FR" sz="1700">
                <a:solidFill>
                  <a:srgbClr val="72BBE8"/>
                </a:solidFill>
                <a:latin typeface="Arial Narrow" pitchFamily="34" charset="0"/>
              </a:rPr>
              <a:pPr algn="r" eaLnBrk="1" hangingPunct="1"/>
              <a:t>‹#›</a:t>
            </a:fld>
            <a:r>
              <a:rPr lang="en-US" altLang="fr-FR" sz="1700">
                <a:solidFill>
                  <a:srgbClr val="72BBE8"/>
                </a:solidFill>
                <a:latin typeface="Arial Narrow" pitchFamily="34" charset="0"/>
              </a:rPr>
              <a:t> </a:t>
            </a:r>
            <a:r>
              <a:rPr lang="en-US" altLang="fr-FR" sz="2400" baseline="14000">
                <a:solidFill>
                  <a:srgbClr val="FFFFFF"/>
                </a:solidFill>
                <a:latin typeface="Arial Narrow" pitchFamily="34" charset="0"/>
              </a:rPr>
              <a:t>|</a:t>
            </a:r>
          </a:p>
        </p:txBody>
      </p:sp>
      <p:pic>
        <p:nvPicPr>
          <p:cNvPr id="5128" name="Picture 17" descr="WHO-EN-white-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07" r:id="rId1"/>
    <p:sldLayoutId id="2147491875" r:id="rId2"/>
    <p:sldLayoutId id="2147491876" r:id="rId3"/>
    <p:sldLayoutId id="2147491877" r:id="rId4"/>
    <p:sldLayoutId id="2147491878" r:id="rId5"/>
    <p:sldLayoutId id="2147491879" r:id="rId6"/>
    <p:sldLayoutId id="2147491880" r:id="rId7"/>
    <p:sldLayoutId id="2147491881" r:id="rId8"/>
  </p:sldLayoutIdLst>
  <p:txStyles>
    <p:titleStyle>
      <a:lvl1pPr algn="l" defTabSz="1023938"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102393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102393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102393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102393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52114" algn="ctr" defTabSz="1031457" rtl="0" fontAlgn="base">
        <a:spcBef>
          <a:spcPct val="0"/>
        </a:spcBef>
        <a:spcAft>
          <a:spcPct val="0"/>
        </a:spcAft>
        <a:defRPr sz="4000" b="1">
          <a:solidFill>
            <a:srgbClr val="000066"/>
          </a:solidFill>
          <a:latin typeface="Arial" charset="0"/>
          <a:cs typeface="Arial" charset="0"/>
        </a:defRPr>
      </a:lvl6pPr>
      <a:lvl7pPr marL="904277" algn="ctr" defTabSz="1031457" rtl="0" fontAlgn="base">
        <a:spcBef>
          <a:spcPct val="0"/>
        </a:spcBef>
        <a:spcAft>
          <a:spcPct val="0"/>
        </a:spcAft>
        <a:defRPr sz="4000" b="1">
          <a:solidFill>
            <a:srgbClr val="000066"/>
          </a:solidFill>
          <a:latin typeface="Arial" charset="0"/>
          <a:cs typeface="Arial" charset="0"/>
        </a:defRPr>
      </a:lvl7pPr>
      <a:lvl8pPr marL="1356434" algn="ctr" defTabSz="1031457" rtl="0" fontAlgn="base">
        <a:spcBef>
          <a:spcPct val="0"/>
        </a:spcBef>
        <a:spcAft>
          <a:spcPct val="0"/>
        </a:spcAft>
        <a:defRPr sz="4000" b="1">
          <a:solidFill>
            <a:srgbClr val="000066"/>
          </a:solidFill>
          <a:latin typeface="Arial" charset="0"/>
          <a:cs typeface="Arial" charset="0"/>
        </a:defRPr>
      </a:lvl8pPr>
      <a:lvl9pPr marL="1808581" algn="ctr" defTabSz="1031457" rtl="0" fontAlgn="base">
        <a:spcBef>
          <a:spcPct val="0"/>
        </a:spcBef>
        <a:spcAft>
          <a:spcPct val="0"/>
        </a:spcAft>
        <a:defRPr sz="4000" b="1">
          <a:solidFill>
            <a:srgbClr val="000066"/>
          </a:solidFill>
          <a:latin typeface="Arial" charset="0"/>
          <a:cs typeface="Arial" charset="0"/>
        </a:defRPr>
      </a:lvl9pPr>
    </p:titleStyle>
    <p:bodyStyle>
      <a:lvl1pPr marL="381000" indent="-381000" algn="l" defTabSz="1023938"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904875" indent="-312738" algn="l" defTabSz="1023938"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412875" indent="-298450" algn="l" defTabSz="102393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74838" indent="-249238" algn="l" defTabSz="102393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236788" indent="-155575" algn="r" defTabSz="1023938" rtl="1" eaLnBrk="0" fontAlgn="base" hangingPunct="0">
        <a:spcBef>
          <a:spcPct val="20000"/>
        </a:spcBef>
        <a:spcAft>
          <a:spcPct val="0"/>
        </a:spcAft>
        <a:buChar char="»"/>
        <a:defRPr sz="2300">
          <a:solidFill>
            <a:srgbClr val="000066"/>
          </a:solidFill>
          <a:latin typeface="+mn-lt"/>
          <a:cs typeface="+mn-cs"/>
        </a:defRPr>
      </a:lvl5pPr>
      <a:lvl6pPr marL="2695603" indent="-163279" algn="r" defTabSz="1031457" rtl="1" fontAlgn="base">
        <a:spcBef>
          <a:spcPct val="20000"/>
        </a:spcBef>
        <a:spcAft>
          <a:spcPct val="0"/>
        </a:spcAft>
        <a:buChar char="»"/>
        <a:defRPr sz="2300">
          <a:solidFill>
            <a:srgbClr val="000066"/>
          </a:solidFill>
          <a:latin typeface="+mn-lt"/>
          <a:cs typeface="+mn-cs"/>
        </a:defRPr>
      </a:lvl6pPr>
      <a:lvl7pPr marL="3147750" indent="-163279" algn="r" defTabSz="1031457" rtl="1" fontAlgn="base">
        <a:spcBef>
          <a:spcPct val="20000"/>
        </a:spcBef>
        <a:spcAft>
          <a:spcPct val="0"/>
        </a:spcAft>
        <a:buChar char="»"/>
        <a:defRPr sz="2300">
          <a:solidFill>
            <a:srgbClr val="000066"/>
          </a:solidFill>
          <a:latin typeface="+mn-lt"/>
          <a:cs typeface="+mn-cs"/>
        </a:defRPr>
      </a:lvl7pPr>
      <a:lvl8pPr marL="3599895" indent="-163279" algn="r" defTabSz="1031457" rtl="1" fontAlgn="base">
        <a:spcBef>
          <a:spcPct val="20000"/>
        </a:spcBef>
        <a:spcAft>
          <a:spcPct val="0"/>
        </a:spcAft>
        <a:buChar char="»"/>
        <a:defRPr sz="2300">
          <a:solidFill>
            <a:srgbClr val="000066"/>
          </a:solidFill>
          <a:latin typeface="+mn-lt"/>
          <a:cs typeface="+mn-cs"/>
        </a:defRPr>
      </a:lvl8pPr>
      <a:lvl9pPr marL="4052046" indent="-163279" algn="r" defTabSz="1031457"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04277" rtl="0" eaLnBrk="1" latinLnBrk="0" hangingPunct="1">
        <a:defRPr sz="1800" kern="1200">
          <a:solidFill>
            <a:schemeClr val="tx1"/>
          </a:solidFill>
          <a:latin typeface="+mn-lt"/>
          <a:ea typeface="+mn-ea"/>
          <a:cs typeface="+mn-cs"/>
        </a:defRPr>
      </a:lvl1pPr>
      <a:lvl2pPr marL="452114" algn="l" defTabSz="904277" rtl="0" eaLnBrk="1" latinLnBrk="0" hangingPunct="1">
        <a:defRPr sz="1800" kern="1200">
          <a:solidFill>
            <a:schemeClr val="tx1"/>
          </a:solidFill>
          <a:latin typeface="+mn-lt"/>
          <a:ea typeface="+mn-ea"/>
          <a:cs typeface="+mn-cs"/>
        </a:defRPr>
      </a:lvl2pPr>
      <a:lvl3pPr marL="904277" algn="l" defTabSz="904277" rtl="0" eaLnBrk="1" latinLnBrk="0" hangingPunct="1">
        <a:defRPr sz="1800" kern="1200">
          <a:solidFill>
            <a:schemeClr val="tx1"/>
          </a:solidFill>
          <a:latin typeface="+mn-lt"/>
          <a:ea typeface="+mn-ea"/>
          <a:cs typeface="+mn-cs"/>
        </a:defRPr>
      </a:lvl3pPr>
      <a:lvl4pPr marL="1356434" algn="l" defTabSz="904277" rtl="0" eaLnBrk="1" latinLnBrk="0" hangingPunct="1">
        <a:defRPr sz="1800" kern="1200">
          <a:solidFill>
            <a:schemeClr val="tx1"/>
          </a:solidFill>
          <a:latin typeface="+mn-lt"/>
          <a:ea typeface="+mn-ea"/>
          <a:cs typeface="+mn-cs"/>
        </a:defRPr>
      </a:lvl4pPr>
      <a:lvl5pPr marL="1808581" algn="l" defTabSz="904277" rtl="0" eaLnBrk="1" latinLnBrk="0" hangingPunct="1">
        <a:defRPr sz="1800" kern="1200">
          <a:solidFill>
            <a:schemeClr val="tx1"/>
          </a:solidFill>
          <a:latin typeface="+mn-lt"/>
          <a:ea typeface="+mn-ea"/>
          <a:cs typeface="+mn-cs"/>
        </a:defRPr>
      </a:lvl5pPr>
      <a:lvl6pPr marL="2260731" algn="l" defTabSz="904277" rtl="0" eaLnBrk="1" latinLnBrk="0" hangingPunct="1">
        <a:defRPr sz="1800" kern="1200">
          <a:solidFill>
            <a:schemeClr val="tx1"/>
          </a:solidFill>
          <a:latin typeface="+mn-lt"/>
          <a:ea typeface="+mn-ea"/>
          <a:cs typeface="+mn-cs"/>
        </a:defRPr>
      </a:lvl6pPr>
      <a:lvl7pPr marL="2712877" algn="l" defTabSz="904277" rtl="0" eaLnBrk="1" latinLnBrk="0" hangingPunct="1">
        <a:defRPr sz="1800" kern="1200">
          <a:solidFill>
            <a:schemeClr val="tx1"/>
          </a:solidFill>
          <a:latin typeface="+mn-lt"/>
          <a:ea typeface="+mn-ea"/>
          <a:cs typeface="+mn-cs"/>
        </a:defRPr>
      </a:lvl7pPr>
      <a:lvl8pPr marL="3165020" algn="l" defTabSz="904277" rtl="0" eaLnBrk="1" latinLnBrk="0" hangingPunct="1">
        <a:defRPr sz="1800" kern="1200">
          <a:solidFill>
            <a:schemeClr val="tx1"/>
          </a:solidFill>
          <a:latin typeface="+mn-lt"/>
          <a:ea typeface="+mn-ea"/>
          <a:cs typeface="+mn-cs"/>
        </a:defRPr>
      </a:lvl8pPr>
      <a:lvl9pPr marL="3617165" algn="l" defTabSz="9042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Options for Hepatitis B Prevention</a:t>
            </a:r>
            <a:endParaRPr lang="en-US" altLang="fr-FR"/>
          </a:p>
        </p:txBody>
      </p:sp>
      <p:sp>
        <p:nvSpPr>
          <p:cNvPr id="6147" name="Rectangle 3"/>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6148" name="Line 4"/>
          <p:cNvSpPr>
            <a:spLocks noChangeShapeType="1"/>
          </p:cNvSpPr>
          <p:nvPr/>
        </p:nvSpPr>
        <p:spPr bwMode="auto">
          <a:xfrm>
            <a:off x="0" y="1373188"/>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103393" tIns="51697" rIns="103393" bIns="51697"/>
          <a:lstStyle/>
          <a:p>
            <a:endParaRPr lang="en-US"/>
          </a:p>
        </p:txBody>
      </p:sp>
      <p:sp>
        <p:nvSpPr>
          <p:cNvPr id="6149" name="Rectangle 6">
            <a:extLst>
              <a:ext uri="{FF2B5EF4-FFF2-40B4-BE49-F238E27FC236}">
                <a16:creationId xmlns="" xmlns:a16="http://schemas.microsoft.com/office/drawing/2014/main" id="{4E3CEDDE-730C-4CC8-BBB6-75E5A55E4510}"/>
              </a:ext>
            </a:extLst>
          </p:cNvPr>
          <p:cNvSpPr>
            <a:spLocks noChangeArrowheads="1"/>
          </p:cNvSpPr>
          <p:nvPr/>
        </p:nvSpPr>
        <p:spPr bwMode="auto">
          <a:xfrm>
            <a:off x="866775" y="7085013"/>
            <a:ext cx="49672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fr-FR" altLang="fr-FR" sz="1400" b="0">
              <a:solidFill>
                <a:srgbClr val="96CCEE"/>
              </a:solidFill>
              <a:latin typeface="Arial Narrow" pitchFamily="34" charset="0"/>
            </a:endParaRPr>
          </a:p>
        </p:txBody>
      </p:sp>
      <p:sp>
        <p:nvSpPr>
          <p:cNvPr id="6150" name="Rectangle 7">
            <a:extLst>
              <a:ext uri="{FF2B5EF4-FFF2-40B4-BE49-F238E27FC236}">
                <a16:creationId xmlns="" xmlns:a16="http://schemas.microsoft.com/office/drawing/2014/main" id="{A5E8811E-DABA-4235-A877-B611F3BD5F89}"/>
              </a:ext>
            </a:extLst>
          </p:cNvPr>
          <p:cNvSpPr>
            <a:spLocks noChangeArrowheads="1"/>
          </p:cNvSpPr>
          <p:nvPr/>
        </p:nvSpPr>
        <p:spPr bwMode="auto">
          <a:xfrm>
            <a:off x="420688" y="7054850"/>
            <a:ext cx="442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091EAF93-F122-4F17-815D-67CC40FAB822}" type="slidenum">
              <a:rPr lang="en-US" altLang="fr-FR" sz="1700">
                <a:solidFill>
                  <a:srgbClr val="72BBE8"/>
                </a:solidFill>
                <a:latin typeface="Arial Narrow" pitchFamily="34" charset="0"/>
              </a:rPr>
              <a:pPr algn="r" eaLnBrk="1" hangingPunct="1"/>
              <a:t>‹#›</a:t>
            </a:fld>
            <a:r>
              <a:rPr lang="en-US" altLang="fr-FR" sz="1700">
                <a:solidFill>
                  <a:srgbClr val="72BBE8"/>
                </a:solidFill>
                <a:latin typeface="Arial Narrow" pitchFamily="34" charset="0"/>
              </a:rPr>
              <a:t> </a:t>
            </a:r>
            <a:endParaRPr lang="en-US" altLang="fr-FR" sz="2400" baseline="14000">
              <a:solidFill>
                <a:srgbClr val="FFFFFF"/>
              </a:solidFill>
              <a:latin typeface="Arial Narrow" pitchFamily="34" charset="0"/>
            </a:endParaRPr>
          </a:p>
        </p:txBody>
      </p:sp>
      <p:pic>
        <p:nvPicPr>
          <p:cNvPr id="6151" name="Picture 8"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19988" y="6659563"/>
            <a:ext cx="25828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08" r:id="rId1"/>
    <p:sldLayoutId id="2147491882" r:id="rId2"/>
    <p:sldLayoutId id="2147491883" r:id="rId3"/>
    <p:sldLayoutId id="2147491884" r:id="rId4"/>
    <p:sldLayoutId id="2147491885" r:id="rId5"/>
    <p:sldLayoutId id="2147491886" r:id="rId6"/>
    <p:sldLayoutId id="2147491887" r:id="rId7"/>
    <p:sldLayoutId id="2147491888" r:id="rId8"/>
    <p:sldLayoutId id="2147491889" r:id="rId9"/>
    <p:sldLayoutId id="2147491890" r:id="rId10"/>
    <p:sldLayoutId id="2147491891" r:id="rId11"/>
    <p:sldLayoutId id="2147491892" r:id="rId12"/>
  </p:sldLayoutIdLst>
  <p:txStyles>
    <p:titleStyle>
      <a:lvl1pPr algn="ctr" rtl="0" eaLnBrk="0" fontAlgn="base" hangingPunct="0">
        <a:spcBef>
          <a:spcPct val="0"/>
        </a:spcBef>
        <a:spcAft>
          <a:spcPct val="0"/>
        </a:spcAft>
        <a:defRPr sz="4000" b="1">
          <a:solidFill>
            <a:srgbClr val="000066"/>
          </a:solidFill>
          <a:latin typeface="+mj-lt"/>
          <a:ea typeface="+mj-ea"/>
          <a:cs typeface="+mj-cs"/>
        </a:defRPr>
      </a:lvl1pPr>
      <a:lvl2pPr algn="ctr" rtl="0" eaLnBrk="0" fontAlgn="base" hangingPunct="0">
        <a:spcBef>
          <a:spcPct val="0"/>
        </a:spcBef>
        <a:spcAft>
          <a:spcPct val="0"/>
        </a:spcAft>
        <a:defRPr sz="4000" b="1">
          <a:solidFill>
            <a:srgbClr val="000066"/>
          </a:solidFill>
          <a:latin typeface="Arial" charset="0"/>
          <a:cs typeface="Arial" charset="0"/>
        </a:defRPr>
      </a:lvl2pPr>
      <a:lvl3pPr algn="ctr" rtl="0" eaLnBrk="0" fontAlgn="base" hangingPunct="0">
        <a:spcBef>
          <a:spcPct val="0"/>
        </a:spcBef>
        <a:spcAft>
          <a:spcPct val="0"/>
        </a:spcAft>
        <a:defRPr sz="4000" b="1">
          <a:solidFill>
            <a:srgbClr val="000066"/>
          </a:solidFill>
          <a:latin typeface="Arial" charset="0"/>
          <a:cs typeface="Arial" charset="0"/>
        </a:defRPr>
      </a:lvl3pPr>
      <a:lvl4pPr algn="ctr" rtl="0" eaLnBrk="0" fontAlgn="base" hangingPunct="0">
        <a:spcBef>
          <a:spcPct val="0"/>
        </a:spcBef>
        <a:spcAft>
          <a:spcPct val="0"/>
        </a:spcAft>
        <a:defRPr sz="4000" b="1">
          <a:solidFill>
            <a:srgbClr val="000066"/>
          </a:solidFill>
          <a:latin typeface="Arial" charset="0"/>
          <a:cs typeface="Arial" charset="0"/>
        </a:defRPr>
      </a:lvl4pPr>
      <a:lvl5pPr algn="ctr" rtl="0" eaLnBrk="0" fontAlgn="base" hangingPunct="0">
        <a:spcBef>
          <a:spcPct val="0"/>
        </a:spcBef>
        <a:spcAft>
          <a:spcPct val="0"/>
        </a:spcAft>
        <a:defRPr sz="4000" b="1">
          <a:solidFill>
            <a:srgbClr val="000066"/>
          </a:solidFill>
          <a:latin typeface="Arial" charset="0"/>
          <a:cs typeface="Arial" charset="0"/>
        </a:defRPr>
      </a:lvl5pPr>
      <a:lvl6pPr marL="516949" algn="ctr" rtl="0" fontAlgn="base">
        <a:spcBef>
          <a:spcPct val="0"/>
        </a:spcBef>
        <a:spcAft>
          <a:spcPct val="0"/>
        </a:spcAft>
        <a:defRPr sz="4000" b="1">
          <a:solidFill>
            <a:srgbClr val="000066"/>
          </a:solidFill>
          <a:latin typeface="Arial" charset="0"/>
          <a:cs typeface="Arial" charset="0"/>
        </a:defRPr>
      </a:lvl6pPr>
      <a:lvl7pPr marL="1033891" algn="ctr" rtl="0" fontAlgn="base">
        <a:spcBef>
          <a:spcPct val="0"/>
        </a:spcBef>
        <a:spcAft>
          <a:spcPct val="0"/>
        </a:spcAft>
        <a:defRPr sz="4000" b="1">
          <a:solidFill>
            <a:srgbClr val="000066"/>
          </a:solidFill>
          <a:latin typeface="Arial" charset="0"/>
          <a:cs typeface="Arial" charset="0"/>
        </a:defRPr>
      </a:lvl7pPr>
      <a:lvl8pPr marL="1550839" algn="ctr" rtl="0" fontAlgn="base">
        <a:spcBef>
          <a:spcPct val="0"/>
        </a:spcBef>
        <a:spcAft>
          <a:spcPct val="0"/>
        </a:spcAft>
        <a:defRPr sz="4000" b="1">
          <a:solidFill>
            <a:srgbClr val="000066"/>
          </a:solidFill>
          <a:latin typeface="Arial" charset="0"/>
          <a:cs typeface="Arial" charset="0"/>
        </a:defRPr>
      </a:lvl8pPr>
      <a:lvl9pPr marL="2067793" algn="ctr" rtl="0" fontAlgn="base">
        <a:spcBef>
          <a:spcPct val="0"/>
        </a:spcBef>
        <a:spcAft>
          <a:spcPct val="0"/>
        </a:spcAft>
        <a:defRPr sz="4000" b="1">
          <a:solidFill>
            <a:srgbClr val="000066"/>
          </a:solidFill>
          <a:latin typeface="Arial" charset="0"/>
          <a:cs typeface="Arial" charset="0"/>
        </a:defRPr>
      </a:lvl9pPr>
    </p:titleStyle>
    <p:bodyStyle>
      <a:lvl1pPr marL="384175" indent="-384175" algn="l"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06463" indent="-312738" algn="l"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16050" indent="-300038" algn="l"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76425" indent="-249238" algn="l"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44725" indent="-161925" algn="r" rtl="1" eaLnBrk="0" fontAlgn="base" hangingPunct="0">
        <a:spcBef>
          <a:spcPct val="20000"/>
        </a:spcBef>
        <a:spcAft>
          <a:spcPct val="0"/>
        </a:spcAft>
        <a:buChar char="»"/>
        <a:defRPr sz="2300">
          <a:solidFill>
            <a:srgbClr val="000066"/>
          </a:solidFill>
          <a:latin typeface="+mn-lt"/>
          <a:cs typeface="+mn-cs"/>
        </a:defRPr>
      </a:lvl5pPr>
      <a:lvl6pPr marL="2766025" indent="-166928" algn="r" rtl="1" fontAlgn="base">
        <a:spcBef>
          <a:spcPct val="20000"/>
        </a:spcBef>
        <a:spcAft>
          <a:spcPct val="0"/>
        </a:spcAft>
        <a:buChar char="»"/>
        <a:defRPr sz="2300">
          <a:solidFill>
            <a:srgbClr val="000066"/>
          </a:solidFill>
          <a:latin typeface="+mn-lt"/>
          <a:cs typeface="+mn-cs"/>
        </a:defRPr>
      </a:lvl6pPr>
      <a:lvl7pPr marL="3282972" indent="-166928" algn="r" rtl="1" fontAlgn="base">
        <a:spcBef>
          <a:spcPct val="20000"/>
        </a:spcBef>
        <a:spcAft>
          <a:spcPct val="0"/>
        </a:spcAft>
        <a:buChar char="»"/>
        <a:defRPr sz="2300">
          <a:solidFill>
            <a:srgbClr val="000066"/>
          </a:solidFill>
          <a:latin typeface="+mn-lt"/>
          <a:cs typeface="+mn-cs"/>
        </a:defRPr>
      </a:lvl7pPr>
      <a:lvl8pPr marL="3799920" indent="-166928" algn="r" rtl="1" fontAlgn="base">
        <a:spcBef>
          <a:spcPct val="20000"/>
        </a:spcBef>
        <a:spcAft>
          <a:spcPct val="0"/>
        </a:spcAft>
        <a:buChar char="»"/>
        <a:defRPr sz="2300">
          <a:solidFill>
            <a:srgbClr val="000066"/>
          </a:solidFill>
          <a:latin typeface="+mn-lt"/>
          <a:cs typeface="+mn-cs"/>
        </a:defRPr>
      </a:lvl8pPr>
      <a:lvl9pPr marL="4316865" indent="-166928" algn="r"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1033891" rtl="0" eaLnBrk="1" latinLnBrk="0" hangingPunct="1">
        <a:defRPr sz="2100" kern="1200">
          <a:solidFill>
            <a:schemeClr val="tx1"/>
          </a:solidFill>
          <a:latin typeface="+mn-lt"/>
          <a:ea typeface="+mn-ea"/>
          <a:cs typeface="+mn-cs"/>
        </a:defRPr>
      </a:lvl1pPr>
      <a:lvl2pPr marL="516949" algn="l" defTabSz="1033891" rtl="0" eaLnBrk="1" latinLnBrk="0" hangingPunct="1">
        <a:defRPr sz="2100" kern="1200">
          <a:solidFill>
            <a:schemeClr val="tx1"/>
          </a:solidFill>
          <a:latin typeface="+mn-lt"/>
          <a:ea typeface="+mn-ea"/>
          <a:cs typeface="+mn-cs"/>
        </a:defRPr>
      </a:lvl2pPr>
      <a:lvl3pPr marL="1033891" algn="l" defTabSz="1033891" rtl="0" eaLnBrk="1" latinLnBrk="0" hangingPunct="1">
        <a:defRPr sz="2100" kern="1200">
          <a:solidFill>
            <a:schemeClr val="tx1"/>
          </a:solidFill>
          <a:latin typeface="+mn-lt"/>
          <a:ea typeface="+mn-ea"/>
          <a:cs typeface="+mn-cs"/>
        </a:defRPr>
      </a:lvl3pPr>
      <a:lvl4pPr marL="1550839" algn="l" defTabSz="1033891" rtl="0" eaLnBrk="1" latinLnBrk="0" hangingPunct="1">
        <a:defRPr sz="2100" kern="1200">
          <a:solidFill>
            <a:schemeClr val="tx1"/>
          </a:solidFill>
          <a:latin typeface="+mn-lt"/>
          <a:ea typeface="+mn-ea"/>
          <a:cs typeface="+mn-cs"/>
        </a:defRPr>
      </a:lvl4pPr>
      <a:lvl5pPr marL="2067793" algn="l" defTabSz="1033891" rtl="0" eaLnBrk="1" latinLnBrk="0" hangingPunct="1">
        <a:defRPr sz="2100" kern="1200">
          <a:solidFill>
            <a:schemeClr val="tx1"/>
          </a:solidFill>
          <a:latin typeface="+mn-lt"/>
          <a:ea typeface="+mn-ea"/>
          <a:cs typeface="+mn-cs"/>
        </a:defRPr>
      </a:lvl5pPr>
      <a:lvl6pPr marL="2584732" algn="l" defTabSz="1033891" rtl="0" eaLnBrk="1" latinLnBrk="0" hangingPunct="1">
        <a:defRPr sz="2100" kern="1200">
          <a:solidFill>
            <a:schemeClr val="tx1"/>
          </a:solidFill>
          <a:latin typeface="+mn-lt"/>
          <a:ea typeface="+mn-ea"/>
          <a:cs typeface="+mn-cs"/>
        </a:defRPr>
      </a:lvl6pPr>
      <a:lvl7pPr marL="3101677" algn="l" defTabSz="1033891" rtl="0" eaLnBrk="1" latinLnBrk="0" hangingPunct="1">
        <a:defRPr sz="2100" kern="1200">
          <a:solidFill>
            <a:schemeClr val="tx1"/>
          </a:solidFill>
          <a:latin typeface="+mn-lt"/>
          <a:ea typeface="+mn-ea"/>
          <a:cs typeface="+mn-cs"/>
        </a:defRPr>
      </a:lvl7pPr>
      <a:lvl8pPr marL="3618631" algn="l" defTabSz="1033891" rtl="0" eaLnBrk="1" latinLnBrk="0" hangingPunct="1">
        <a:defRPr sz="2100" kern="1200">
          <a:solidFill>
            <a:schemeClr val="tx1"/>
          </a:solidFill>
          <a:latin typeface="+mn-lt"/>
          <a:ea typeface="+mn-ea"/>
          <a:cs typeface="+mn-cs"/>
        </a:defRPr>
      </a:lvl8pPr>
      <a:lvl9pPr marL="4135574" algn="l" defTabSz="1033891"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7171"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7172"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7492" tIns="43742" rIns="87492" bIns="43742"/>
          <a:lstStyle/>
          <a:p>
            <a:endParaRPr lang="en-US"/>
          </a:p>
        </p:txBody>
      </p:sp>
      <p:sp>
        <p:nvSpPr>
          <p:cNvPr id="7173" name="Rectangle 12">
            <a:extLst>
              <a:ext uri="{FF2B5EF4-FFF2-40B4-BE49-F238E27FC236}">
                <a16:creationId xmlns="" xmlns:a16="http://schemas.microsoft.com/office/drawing/2014/main" id="{0CBAFA03-E063-4DBA-AA4F-7C154C75BAD5}"/>
              </a:ext>
            </a:extLst>
          </p:cNvPr>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92" tIns="43742" rIns="87492" bIns="43742" anchor="ctr"/>
          <a:lstStyle>
            <a:lvl1pPr defTabSz="1036638">
              <a:defRPr sz="3900" b="1">
                <a:solidFill>
                  <a:srgbClr val="000066"/>
                </a:solidFill>
                <a:latin typeface="Arial" pitchFamily="34" charset="0"/>
                <a:cs typeface="Arial" pitchFamily="34" charset="0"/>
              </a:defRPr>
            </a:lvl1pPr>
            <a:lvl2pPr marL="742950" indent="-285750" defTabSz="1036638">
              <a:defRPr sz="3900" b="1">
                <a:solidFill>
                  <a:srgbClr val="000066"/>
                </a:solidFill>
                <a:latin typeface="Arial" pitchFamily="34" charset="0"/>
                <a:cs typeface="Arial" pitchFamily="34" charset="0"/>
              </a:defRPr>
            </a:lvl2pPr>
            <a:lvl3pPr marL="1143000" indent="-228600" defTabSz="1036638">
              <a:defRPr sz="3900" b="1">
                <a:solidFill>
                  <a:srgbClr val="000066"/>
                </a:solidFill>
                <a:latin typeface="Arial" pitchFamily="34" charset="0"/>
                <a:cs typeface="Arial" pitchFamily="34" charset="0"/>
              </a:defRPr>
            </a:lvl3pPr>
            <a:lvl4pPr marL="1600200" indent="-228600" defTabSz="1036638">
              <a:defRPr sz="3900" b="1">
                <a:solidFill>
                  <a:srgbClr val="000066"/>
                </a:solidFill>
                <a:latin typeface="Arial" pitchFamily="34" charset="0"/>
                <a:cs typeface="Arial" pitchFamily="34" charset="0"/>
              </a:defRPr>
            </a:lvl4pPr>
            <a:lvl5pPr marL="2057400" indent="-228600" defTabSz="1036638">
              <a:defRPr sz="3900" b="1">
                <a:solidFill>
                  <a:srgbClr val="000066"/>
                </a:solidFill>
                <a:latin typeface="Arial" pitchFamily="34" charset="0"/>
                <a:cs typeface="Arial" pitchFamily="34" charset="0"/>
              </a:defRPr>
            </a:lvl5pPr>
            <a:lvl6pPr marL="25146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a:p>
        </p:txBody>
      </p:sp>
      <p:sp>
        <p:nvSpPr>
          <p:cNvPr id="7174" name="Rectangle 13">
            <a:extLst>
              <a:ext uri="{FF2B5EF4-FFF2-40B4-BE49-F238E27FC236}">
                <a16:creationId xmlns="" xmlns:a16="http://schemas.microsoft.com/office/drawing/2014/main" id="{44860416-2631-43DE-BFA1-8169CF26A0BC}"/>
              </a:ext>
            </a:extLst>
          </p:cNvPr>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96950">
              <a:defRPr sz="3900" b="1">
                <a:solidFill>
                  <a:srgbClr val="000066"/>
                </a:solidFill>
                <a:latin typeface="Arial" pitchFamily="34" charset="0"/>
                <a:cs typeface="Arial" pitchFamily="34" charset="0"/>
              </a:defRPr>
            </a:lvl1pPr>
            <a:lvl2pPr marL="742950" indent="-285750" defTabSz="996950">
              <a:defRPr sz="3900" b="1">
                <a:solidFill>
                  <a:srgbClr val="000066"/>
                </a:solidFill>
                <a:latin typeface="Arial" pitchFamily="34" charset="0"/>
                <a:cs typeface="Arial" pitchFamily="34" charset="0"/>
              </a:defRPr>
            </a:lvl2pPr>
            <a:lvl3pPr marL="1143000" indent="-228600" defTabSz="996950">
              <a:defRPr sz="3900" b="1">
                <a:solidFill>
                  <a:srgbClr val="000066"/>
                </a:solidFill>
                <a:latin typeface="Arial" pitchFamily="34" charset="0"/>
                <a:cs typeface="Arial" pitchFamily="34" charset="0"/>
              </a:defRPr>
            </a:lvl3pPr>
            <a:lvl4pPr marL="1600200" indent="-228600" defTabSz="996950">
              <a:defRPr sz="3900" b="1">
                <a:solidFill>
                  <a:srgbClr val="000066"/>
                </a:solidFill>
                <a:latin typeface="Arial" pitchFamily="34" charset="0"/>
                <a:cs typeface="Arial" pitchFamily="34" charset="0"/>
              </a:defRPr>
            </a:lvl4pPr>
            <a:lvl5pPr marL="2057400" indent="-228600" defTabSz="996950">
              <a:defRPr sz="3900" b="1">
                <a:solidFill>
                  <a:srgbClr val="000066"/>
                </a:solidFill>
                <a:latin typeface="Arial" pitchFamily="34" charset="0"/>
                <a:cs typeface="Arial" pitchFamily="34" charset="0"/>
              </a:defRPr>
            </a:lvl5pPr>
            <a:lvl6pPr marL="25146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99695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fr-FR" altLang="fr-FR" sz="1600" b="0">
              <a:solidFill>
                <a:srgbClr val="96CCEE"/>
              </a:solidFill>
              <a:latin typeface="Calibri" pitchFamily="34" charset="0"/>
            </a:endParaRPr>
          </a:p>
        </p:txBody>
      </p:sp>
      <p:sp>
        <p:nvSpPr>
          <p:cNvPr id="7175" name="Rectangle 14">
            <a:extLst>
              <a:ext uri="{FF2B5EF4-FFF2-40B4-BE49-F238E27FC236}">
                <a16:creationId xmlns="" xmlns:a16="http://schemas.microsoft.com/office/drawing/2014/main" id="{771B0E93-CE99-46BF-94A3-2406DCBF377A}"/>
              </a:ext>
            </a:extLst>
          </p:cNvPr>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0125">
              <a:defRPr sz="3900" b="1">
                <a:solidFill>
                  <a:srgbClr val="000066"/>
                </a:solidFill>
                <a:latin typeface="Arial" pitchFamily="34" charset="0"/>
                <a:cs typeface="Arial" pitchFamily="34" charset="0"/>
              </a:defRPr>
            </a:lvl1pPr>
            <a:lvl2pPr marL="742950" indent="-285750" defTabSz="1000125">
              <a:defRPr sz="3900" b="1">
                <a:solidFill>
                  <a:srgbClr val="000066"/>
                </a:solidFill>
                <a:latin typeface="Arial" pitchFamily="34" charset="0"/>
                <a:cs typeface="Arial" pitchFamily="34" charset="0"/>
              </a:defRPr>
            </a:lvl2pPr>
            <a:lvl3pPr marL="1143000" indent="-228600" defTabSz="1000125">
              <a:defRPr sz="3900" b="1">
                <a:solidFill>
                  <a:srgbClr val="000066"/>
                </a:solidFill>
                <a:latin typeface="Arial" pitchFamily="34" charset="0"/>
                <a:cs typeface="Arial" pitchFamily="34" charset="0"/>
              </a:defRPr>
            </a:lvl3pPr>
            <a:lvl4pPr marL="1600200" indent="-228600" defTabSz="1000125">
              <a:defRPr sz="3900" b="1">
                <a:solidFill>
                  <a:srgbClr val="000066"/>
                </a:solidFill>
                <a:latin typeface="Arial" pitchFamily="34" charset="0"/>
                <a:cs typeface="Arial" pitchFamily="34" charset="0"/>
              </a:defRPr>
            </a:lvl4pPr>
            <a:lvl5pPr marL="2057400" indent="-228600" defTabSz="1000125">
              <a:defRPr sz="3900" b="1">
                <a:solidFill>
                  <a:srgbClr val="000066"/>
                </a:solidFill>
                <a:latin typeface="Arial" pitchFamily="34" charset="0"/>
                <a:cs typeface="Arial" pitchFamily="34" charset="0"/>
              </a:defRPr>
            </a:lvl5pPr>
            <a:lvl6pPr marL="25146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C40D74E9-E0DB-4AA0-A97B-FA3A0BE9F9CF}" type="slidenum">
              <a:rPr lang="ar-SA" altLang="fr-FR" sz="1700">
                <a:solidFill>
                  <a:srgbClr val="72BBE8"/>
                </a:solidFill>
                <a:latin typeface="Arial Narrow" pitchFamily="34" charset="0"/>
              </a:rPr>
              <a:pPr algn="r" eaLnBrk="1" hangingPunct="1"/>
              <a:t>‹#›</a:t>
            </a:fld>
            <a:r>
              <a:rPr lang="en-US" altLang="fr-FR" sz="1700">
                <a:solidFill>
                  <a:srgbClr val="72BBE8"/>
                </a:solidFill>
                <a:latin typeface="Arial Narrow" pitchFamily="34" charset="0"/>
              </a:rPr>
              <a:t> </a:t>
            </a:r>
            <a:r>
              <a:rPr lang="en-US" altLang="fr-FR" sz="2400" baseline="14000">
                <a:solidFill>
                  <a:srgbClr val="FFFFFF"/>
                </a:solidFill>
                <a:latin typeface="Arial Narrow" pitchFamily="34" charset="0"/>
              </a:rPr>
              <a:t>|</a:t>
            </a:r>
          </a:p>
        </p:txBody>
      </p:sp>
      <p:pic>
        <p:nvPicPr>
          <p:cNvPr id="7176" name="Picture 17" descr="WHO-EN-white-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09" r:id="rId1"/>
    <p:sldLayoutId id="2147491893" r:id="rId2"/>
    <p:sldLayoutId id="2147491894" r:id="rId3"/>
    <p:sldLayoutId id="2147491895" r:id="rId4"/>
    <p:sldLayoutId id="2147491896" r:id="rId5"/>
    <p:sldLayoutId id="2147491897" r:id="rId6"/>
    <p:sldLayoutId id="2147491898" r:id="rId7"/>
    <p:sldLayoutId id="2147491899" r:id="rId8"/>
  </p:sldLayoutIdLst>
  <p:txStyles>
    <p:titleStyle>
      <a:lvl1pPr algn="l" defTabSz="992188"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9921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9921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9921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992188"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37590" algn="ctr" defTabSz="998333" rtl="0" fontAlgn="base">
        <a:spcBef>
          <a:spcPct val="0"/>
        </a:spcBef>
        <a:spcAft>
          <a:spcPct val="0"/>
        </a:spcAft>
        <a:defRPr sz="4000" b="1">
          <a:solidFill>
            <a:srgbClr val="000066"/>
          </a:solidFill>
          <a:latin typeface="Arial" charset="0"/>
          <a:cs typeface="Arial" charset="0"/>
        </a:defRPr>
      </a:lvl6pPr>
      <a:lvl7pPr marL="875248" algn="ctr" defTabSz="998333" rtl="0" fontAlgn="base">
        <a:spcBef>
          <a:spcPct val="0"/>
        </a:spcBef>
        <a:spcAft>
          <a:spcPct val="0"/>
        </a:spcAft>
        <a:defRPr sz="4000" b="1">
          <a:solidFill>
            <a:srgbClr val="000066"/>
          </a:solidFill>
          <a:latin typeface="Arial" charset="0"/>
          <a:cs typeface="Arial" charset="0"/>
        </a:defRPr>
      </a:lvl7pPr>
      <a:lvl8pPr marL="1312859" algn="ctr" defTabSz="998333" rtl="0" fontAlgn="base">
        <a:spcBef>
          <a:spcPct val="0"/>
        </a:spcBef>
        <a:spcAft>
          <a:spcPct val="0"/>
        </a:spcAft>
        <a:defRPr sz="4000" b="1">
          <a:solidFill>
            <a:srgbClr val="000066"/>
          </a:solidFill>
          <a:latin typeface="Arial" charset="0"/>
          <a:cs typeface="Arial" charset="0"/>
        </a:defRPr>
      </a:lvl8pPr>
      <a:lvl9pPr marL="1750489" algn="ctr" defTabSz="998333" rtl="0" fontAlgn="base">
        <a:spcBef>
          <a:spcPct val="0"/>
        </a:spcBef>
        <a:spcAft>
          <a:spcPct val="0"/>
        </a:spcAft>
        <a:defRPr sz="4000" b="1">
          <a:solidFill>
            <a:srgbClr val="000066"/>
          </a:solidFill>
          <a:latin typeface="Arial" charset="0"/>
          <a:cs typeface="Arial" charset="0"/>
        </a:defRPr>
      </a:lvl9pPr>
    </p:titleStyle>
    <p:bodyStyle>
      <a:lvl1pPr marL="368300" indent="-368300" algn="l" defTabSz="992188"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874713" indent="-303213" algn="l" defTabSz="992188"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368425" indent="-288925" algn="l" defTabSz="99218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11338" indent="-239713" algn="l" defTabSz="99218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163763" indent="-150813" algn="r" defTabSz="992188" rtl="1" eaLnBrk="0" fontAlgn="base" hangingPunct="0">
        <a:spcBef>
          <a:spcPct val="20000"/>
        </a:spcBef>
        <a:spcAft>
          <a:spcPct val="0"/>
        </a:spcAft>
        <a:buChar char="»"/>
        <a:defRPr sz="2300">
          <a:solidFill>
            <a:srgbClr val="000066"/>
          </a:solidFill>
          <a:latin typeface="+mn-lt"/>
          <a:cs typeface="+mn-cs"/>
        </a:defRPr>
      </a:lvl5pPr>
      <a:lvl6pPr marL="2609020" indent="-158030" algn="r" defTabSz="998333" rtl="1" fontAlgn="base">
        <a:spcBef>
          <a:spcPct val="20000"/>
        </a:spcBef>
        <a:spcAft>
          <a:spcPct val="0"/>
        </a:spcAft>
        <a:buChar char="»"/>
        <a:defRPr sz="2300">
          <a:solidFill>
            <a:srgbClr val="000066"/>
          </a:solidFill>
          <a:latin typeface="+mn-lt"/>
          <a:cs typeface="+mn-cs"/>
        </a:defRPr>
      </a:lvl6pPr>
      <a:lvl7pPr marL="3046647" indent="-158030" algn="r" defTabSz="998333" rtl="1" fontAlgn="base">
        <a:spcBef>
          <a:spcPct val="20000"/>
        </a:spcBef>
        <a:spcAft>
          <a:spcPct val="0"/>
        </a:spcAft>
        <a:buChar char="»"/>
        <a:defRPr sz="2300">
          <a:solidFill>
            <a:srgbClr val="000066"/>
          </a:solidFill>
          <a:latin typeface="+mn-lt"/>
          <a:cs typeface="+mn-cs"/>
        </a:defRPr>
      </a:lvl7pPr>
      <a:lvl8pPr marL="3484264" indent="-158030" algn="r" defTabSz="998333" rtl="1" fontAlgn="base">
        <a:spcBef>
          <a:spcPct val="20000"/>
        </a:spcBef>
        <a:spcAft>
          <a:spcPct val="0"/>
        </a:spcAft>
        <a:buChar char="»"/>
        <a:defRPr sz="2300">
          <a:solidFill>
            <a:srgbClr val="000066"/>
          </a:solidFill>
          <a:latin typeface="+mn-lt"/>
          <a:cs typeface="+mn-cs"/>
        </a:defRPr>
      </a:lvl8pPr>
      <a:lvl9pPr marL="3921891" indent="-158030" algn="r" defTabSz="998333"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875248" rtl="0" eaLnBrk="1" latinLnBrk="0" hangingPunct="1">
        <a:defRPr sz="1800" kern="1200">
          <a:solidFill>
            <a:schemeClr val="tx1"/>
          </a:solidFill>
          <a:latin typeface="+mn-lt"/>
          <a:ea typeface="+mn-ea"/>
          <a:cs typeface="+mn-cs"/>
        </a:defRPr>
      </a:lvl1pPr>
      <a:lvl2pPr marL="437590" algn="l" defTabSz="875248" rtl="0" eaLnBrk="1" latinLnBrk="0" hangingPunct="1">
        <a:defRPr sz="1800" kern="1200">
          <a:solidFill>
            <a:schemeClr val="tx1"/>
          </a:solidFill>
          <a:latin typeface="+mn-lt"/>
          <a:ea typeface="+mn-ea"/>
          <a:cs typeface="+mn-cs"/>
        </a:defRPr>
      </a:lvl2pPr>
      <a:lvl3pPr marL="875248" algn="l" defTabSz="875248" rtl="0" eaLnBrk="1" latinLnBrk="0" hangingPunct="1">
        <a:defRPr sz="1800" kern="1200">
          <a:solidFill>
            <a:schemeClr val="tx1"/>
          </a:solidFill>
          <a:latin typeface="+mn-lt"/>
          <a:ea typeface="+mn-ea"/>
          <a:cs typeface="+mn-cs"/>
        </a:defRPr>
      </a:lvl3pPr>
      <a:lvl4pPr marL="1312859" algn="l" defTabSz="875248" rtl="0" eaLnBrk="1" latinLnBrk="0" hangingPunct="1">
        <a:defRPr sz="1800" kern="1200">
          <a:solidFill>
            <a:schemeClr val="tx1"/>
          </a:solidFill>
          <a:latin typeface="+mn-lt"/>
          <a:ea typeface="+mn-ea"/>
          <a:cs typeface="+mn-cs"/>
        </a:defRPr>
      </a:lvl4pPr>
      <a:lvl5pPr marL="1750489" algn="l" defTabSz="875248" rtl="0" eaLnBrk="1" latinLnBrk="0" hangingPunct="1">
        <a:defRPr sz="1800" kern="1200">
          <a:solidFill>
            <a:schemeClr val="tx1"/>
          </a:solidFill>
          <a:latin typeface="+mn-lt"/>
          <a:ea typeface="+mn-ea"/>
          <a:cs typeface="+mn-cs"/>
        </a:defRPr>
      </a:lvl5pPr>
      <a:lvl6pPr marL="2188118" algn="l" defTabSz="875248" rtl="0" eaLnBrk="1" latinLnBrk="0" hangingPunct="1">
        <a:defRPr sz="1800" kern="1200">
          <a:solidFill>
            <a:schemeClr val="tx1"/>
          </a:solidFill>
          <a:latin typeface="+mn-lt"/>
          <a:ea typeface="+mn-ea"/>
          <a:cs typeface="+mn-cs"/>
        </a:defRPr>
      </a:lvl6pPr>
      <a:lvl7pPr marL="2625739" algn="l" defTabSz="875248" rtl="0" eaLnBrk="1" latinLnBrk="0" hangingPunct="1">
        <a:defRPr sz="1800" kern="1200">
          <a:solidFill>
            <a:schemeClr val="tx1"/>
          </a:solidFill>
          <a:latin typeface="+mn-lt"/>
          <a:ea typeface="+mn-ea"/>
          <a:cs typeface="+mn-cs"/>
        </a:defRPr>
      </a:lvl7pPr>
      <a:lvl8pPr marL="3063358" algn="l" defTabSz="875248" rtl="0" eaLnBrk="1" latinLnBrk="0" hangingPunct="1">
        <a:defRPr sz="1800" kern="1200">
          <a:solidFill>
            <a:schemeClr val="tx1"/>
          </a:solidFill>
          <a:latin typeface="+mn-lt"/>
          <a:ea typeface="+mn-ea"/>
          <a:cs typeface="+mn-cs"/>
        </a:defRPr>
      </a:lvl8pPr>
      <a:lvl9pPr marL="3500984" algn="l" defTabSz="87524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8195"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8196"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7730" tIns="43862" rIns="87730" bIns="43862"/>
          <a:lstStyle/>
          <a:p>
            <a:endParaRPr lang="en-US"/>
          </a:p>
        </p:txBody>
      </p:sp>
      <p:sp>
        <p:nvSpPr>
          <p:cNvPr id="8197" name="Rectangle 12">
            <a:extLst>
              <a:ext uri="{FF2B5EF4-FFF2-40B4-BE49-F238E27FC236}">
                <a16:creationId xmlns="" xmlns:a16="http://schemas.microsoft.com/office/drawing/2014/main" id="{B28B4022-55F8-4874-96C9-42C57C12C29E}"/>
              </a:ext>
            </a:extLst>
          </p:cNvPr>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730" tIns="43862" rIns="87730" bIns="43862" anchor="ctr"/>
          <a:lstStyle>
            <a:lvl1pPr defTabSz="1036638">
              <a:defRPr sz="3900" b="1">
                <a:solidFill>
                  <a:srgbClr val="000066"/>
                </a:solidFill>
                <a:latin typeface="Arial" pitchFamily="34" charset="0"/>
                <a:cs typeface="Arial" pitchFamily="34" charset="0"/>
              </a:defRPr>
            </a:lvl1pPr>
            <a:lvl2pPr marL="742950" indent="-285750" defTabSz="1036638">
              <a:defRPr sz="3900" b="1">
                <a:solidFill>
                  <a:srgbClr val="000066"/>
                </a:solidFill>
                <a:latin typeface="Arial" pitchFamily="34" charset="0"/>
                <a:cs typeface="Arial" pitchFamily="34" charset="0"/>
              </a:defRPr>
            </a:lvl2pPr>
            <a:lvl3pPr marL="1143000" indent="-228600" defTabSz="1036638">
              <a:defRPr sz="3900" b="1">
                <a:solidFill>
                  <a:srgbClr val="000066"/>
                </a:solidFill>
                <a:latin typeface="Arial" pitchFamily="34" charset="0"/>
                <a:cs typeface="Arial" pitchFamily="34" charset="0"/>
              </a:defRPr>
            </a:lvl3pPr>
            <a:lvl4pPr marL="1600200" indent="-228600" defTabSz="1036638">
              <a:defRPr sz="3900" b="1">
                <a:solidFill>
                  <a:srgbClr val="000066"/>
                </a:solidFill>
                <a:latin typeface="Arial" pitchFamily="34" charset="0"/>
                <a:cs typeface="Arial" pitchFamily="34" charset="0"/>
              </a:defRPr>
            </a:lvl4pPr>
            <a:lvl5pPr marL="2057400" indent="-228600" defTabSz="1036638">
              <a:defRPr sz="3900" b="1">
                <a:solidFill>
                  <a:srgbClr val="000066"/>
                </a:solidFill>
                <a:latin typeface="Arial" pitchFamily="34" charset="0"/>
                <a:cs typeface="Arial" pitchFamily="34" charset="0"/>
              </a:defRPr>
            </a:lvl5pPr>
            <a:lvl6pPr marL="25146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36638"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a:p>
        </p:txBody>
      </p:sp>
      <p:sp>
        <p:nvSpPr>
          <p:cNvPr id="8198" name="Rectangle 13">
            <a:extLst>
              <a:ext uri="{FF2B5EF4-FFF2-40B4-BE49-F238E27FC236}">
                <a16:creationId xmlns="" xmlns:a16="http://schemas.microsoft.com/office/drawing/2014/main" id="{641AE151-FCB9-4165-9F16-F4370CFE780C}"/>
              </a:ext>
            </a:extLst>
          </p:cNvPr>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0125">
              <a:defRPr sz="3900" b="1">
                <a:solidFill>
                  <a:srgbClr val="000066"/>
                </a:solidFill>
                <a:latin typeface="Arial" pitchFamily="34" charset="0"/>
                <a:cs typeface="Arial" pitchFamily="34" charset="0"/>
              </a:defRPr>
            </a:lvl1pPr>
            <a:lvl2pPr marL="742950" indent="-285750" defTabSz="1000125">
              <a:defRPr sz="3900" b="1">
                <a:solidFill>
                  <a:srgbClr val="000066"/>
                </a:solidFill>
                <a:latin typeface="Arial" pitchFamily="34" charset="0"/>
                <a:cs typeface="Arial" pitchFamily="34" charset="0"/>
              </a:defRPr>
            </a:lvl2pPr>
            <a:lvl3pPr marL="1143000" indent="-228600" defTabSz="1000125">
              <a:defRPr sz="3900" b="1">
                <a:solidFill>
                  <a:srgbClr val="000066"/>
                </a:solidFill>
                <a:latin typeface="Arial" pitchFamily="34" charset="0"/>
                <a:cs typeface="Arial" pitchFamily="34" charset="0"/>
              </a:defRPr>
            </a:lvl3pPr>
            <a:lvl4pPr marL="1600200" indent="-228600" defTabSz="1000125">
              <a:defRPr sz="3900" b="1">
                <a:solidFill>
                  <a:srgbClr val="000066"/>
                </a:solidFill>
                <a:latin typeface="Arial" pitchFamily="34" charset="0"/>
                <a:cs typeface="Arial" pitchFamily="34" charset="0"/>
              </a:defRPr>
            </a:lvl4pPr>
            <a:lvl5pPr marL="2057400" indent="-228600" defTabSz="1000125">
              <a:defRPr sz="3900" b="1">
                <a:solidFill>
                  <a:srgbClr val="000066"/>
                </a:solidFill>
                <a:latin typeface="Arial" pitchFamily="34" charset="0"/>
                <a:cs typeface="Arial" pitchFamily="34" charset="0"/>
              </a:defRPr>
            </a:lvl5pPr>
            <a:lvl6pPr marL="25146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00125"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fr-FR" altLang="fr-FR" sz="1600" b="0">
              <a:solidFill>
                <a:srgbClr val="96CCEE"/>
              </a:solidFill>
              <a:latin typeface="Calibri" pitchFamily="34" charset="0"/>
            </a:endParaRPr>
          </a:p>
        </p:txBody>
      </p:sp>
      <p:sp>
        <p:nvSpPr>
          <p:cNvPr id="8199" name="Rectangle 14">
            <a:extLst>
              <a:ext uri="{FF2B5EF4-FFF2-40B4-BE49-F238E27FC236}">
                <a16:creationId xmlns="" xmlns:a16="http://schemas.microsoft.com/office/drawing/2014/main" id="{6504A07E-0449-4E7D-B591-B595618D0EF1}"/>
              </a:ext>
            </a:extLst>
          </p:cNvPr>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4888">
              <a:defRPr sz="3900" b="1">
                <a:solidFill>
                  <a:srgbClr val="000066"/>
                </a:solidFill>
                <a:latin typeface="Arial" pitchFamily="34" charset="0"/>
                <a:cs typeface="Arial" pitchFamily="34" charset="0"/>
              </a:defRPr>
            </a:lvl1pPr>
            <a:lvl2pPr marL="742950" indent="-285750" defTabSz="1004888">
              <a:defRPr sz="3900" b="1">
                <a:solidFill>
                  <a:srgbClr val="000066"/>
                </a:solidFill>
                <a:latin typeface="Arial" pitchFamily="34" charset="0"/>
                <a:cs typeface="Arial" pitchFamily="34" charset="0"/>
              </a:defRPr>
            </a:lvl2pPr>
            <a:lvl3pPr marL="1143000" indent="-228600" defTabSz="1004888">
              <a:defRPr sz="3900" b="1">
                <a:solidFill>
                  <a:srgbClr val="000066"/>
                </a:solidFill>
                <a:latin typeface="Arial" pitchFamily="34" charset="0"/>
                <a:cs typeface="Arial" pitchFamily="34" charset="0"/>
              </a:defRPr>
            </a:lvl3pPr>
            <a:lvl4pPr marL="1600200" indent="-228600" defTabSz="1004888">
              <a:defRPr sz="3900" b="1">
                <a:solidFill>
                  <a:srgbClr val="000066"/>
                </a:solidFill>
                <a:latin typeface="Arial" pitchFamily="34" charset="0"/>
                <a:cs typeface="Arial" pitchFamily="34" charset="0"/>
              </a:defRPr>
            </a:lvl4pPr>
            <a:lvl5pPr marL="2057400" indent="-228600" defTabSz="1004888">
              <a:defRPr sz="3900" b="1">
                <a:solidFill>
                  <a:srgbClr val="000066"/>
                </a:solidFill>
                <a:latin typeface="Arial" pitchFamily="34" charset="0"/>
                <a:cs typeface="Arial" pitchFamily="34" charset="0"/>
              </a:defRPr>
            </a:lvl5pPr>
            <a:lvl6pPr marL="2514600" indent="-228600" defTabSz="100488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0488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0488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04888"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D489CCF0-F551-4651-AE25-907211E5E5B2}" type="slidenum">
              <a:rPr lang="ar-SA" altLang="fr-FR" sz="1700">
                <a:solidFill>
                  <a:srgbClr val="72BBE8"/>
                </a:solidFill>
                <a:latin typeface="Arial Narrow" pitchFamily="34" charset="0"/>
              </a:rPr>
              <a:pPr algn="r" eaLnBrk="1" hangingPunct="1"/>
              <a:t>‹#›</a:t>
            </a:fld>
            <a:r>
              <a:rPr lang="en-US" altLang="fr-FR" sz="1700">
                <a:solidFill>
                  <a:srgbClr val="72BBE8"/>
                </a:solidFill>
                <a:latin typeface="Arial Narrow" pitchFamily="34" charset="0"/>
              </a:rPr>
              <a:t> </a:t>
            </a:r>
            <a:r>
              <a:rPr lang="en-US" altLang="fr-FR" sz="2400" baseline="14000">
                <a:solidFill>
                  <a:srgbClr val="FFFFFF"/>
                </a:solidFill>
                <a:latin typeface="Arial Narrow" pitchFamily="34" charset="0"/>
              </a:rPr>
              <a:t>|</a:t>
            </a:r>
          </a:p>
        </p:txBody>
      </p:sp>
      <p:pic>
        <p:nvPicPr>
          <p:cNvPr id="8200" name="Picture 17" descr="WHO-EN-white-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12" r:id="rId1"/>
    <p:sldLayoutId id="2147491900" r:id="rId2"/>
    <p:sldLayoutId id="2147491901" r:id="rId3"/>
    <p:sldLayoutId id="2147491902" r:id="rId4"/>
    <p:sldLayoutId id="2147491903" r:id="rId5"/>
    <p:sldLayoutId id="2147491904" r:id="rId6"/>
    <p:sldLayoutId id="2147491905" r:id="rId7"/>
    <p:sldLayoutId id="2147491906" r:id="rId8"/>
  </p:sldLayoutIdLst>
  <p:txStyles>
    <p:titleStyle>
      <a:lvl1pPr algn="l" defTabSz="995363"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9953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9953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9953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995363"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38746" algn="ctr" defTabSz="1000980" rtl="0" fontAlgn="base">
        <a:spcBef>
          <a:spcPct val="0"/>
        </a:spcBef>
        <a:spcAft>
          <a:spcPct val="0"/>
        </a:spcAft>
        <a:defRPr sz="4000" b="1">
          <a:solidFill>
            <a:srgbClr val="000066"/>
          </a:solidFill>
          <a:latin typeface="Arial" charset="0"/>
          <a:cs typeface="Arial" charset="0"/>
        </a:defRPr>
      </a:lvl6pPr>
      <a:lvl7pPr marL="877558" algn="ctr" defTabSz="1000980" rtl="0" fontAlgn="base">
        <a:spcBef>
          <a:spcPct val="0"/>
        </a:spcBef>
        <a:spcAft>
          <a:spcPct val="0"/>
        </a:spcAft>
        <a:defRPr sz="4000" b="1">
          <a:solidFill>
            <a:srgbClr val="000066"/>
          </a:solidFill>
          <a:latin typeface="Arial" charset="0"/>
          <a:cs typeface="Arial" charset="0"/>
        </a:defRPr>
      </a:lvl7pPr>
      <a:lvl8pPr marL="1316339" algn="ctr" defTabSz="1000980" rtl="0" fontAlgn="base">
        <a:spcBef>
          <a:spcPct val="0"/>
        </a:spcBef>
        <a:spcAft>
          <a:spcPct val="0"/>
        </a:spcAft>
        <a:defRPr sz="4000" b="1">
          <a:solidFill>
            <a:srgbClr val="000066"/>
          </a:solidFill>
          <a:latin typeface="Arial" charset="0"/>
          <a:cs typeface="Arial" charset="0"/>
        </a:defRPr>
      </a:lvl8pPr>
      <a:lvl9pPr marL="1755126" algn="ctr" defTabSz="1000980" rtl="0" fontAlgn="base">
        <a:spcBef>
          <a:spcPct val="0"/>
        </a:spcBef>
        <a:spcAft>
          <a:spcPct val="0"/>
        </a:spcAft>
        <a:defRPr sz="4000" b="1">
          <a:solidFill>
            <a:srgbClr val="000066"/>
          </a:solidFill>
          <a:latin typeface="Arial" charset="0"/>
          <a:cs typeface="Arial" charset="0"/>
        </a:defRPr>
      </a:lvl9pPr>
    </p:titleStyle>
    <p:bodyStyle>
      <a:lvl1pPr marL="369888" indent="-369888" algn="l" defTabSz="995363"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877888" indent="-304800" algn="l" defTabSz="995363"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371600" indent="-290513" algn="l" defTabSz="995363"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16100" indent="-241300" algn="l" defTabSz="995363"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171700" indent="-152400" algn="r" defTabSz="995363" rtl="1" eaLnBrk="0" fontAlgn="base" hangingPunct="0">
        <a:spcBef>
          <a:spcPct val="20000"/>
        </a:spcBef>
        <a:spcAft>
          <a:spcPct val="0"/>
        </a:spcAft>
        <a:buChar char="»"/>
        <a:defRPr sz="2300">
          <a:solidFill>
            <a:srgbClr val="000066"/>
          </a:solidFill>
          <a:latin typeface="+mn-lt"/>
          <a:cs typeface="+mn-cs"/>
        </a:defRPr>
      </a:lvl5pPr>
      <a:lvl6pPr marL="2615940" indent="-158448" algn="r" defTabSz="1000980" rtl="1" fontAlgn="base">
        <a:spcBef>
          <a:spcPct val="20000"/>
        </a:spcBef>
        <a:spcAft>
          <a:spcPct val="0"/>
        </a:spcAft>
        <a:buChar char="»"/>
        <a:defRPr sz="2300">
          <a:solidFill>
            <a:srgbClr val="000066"/>
          </a:solidFill>
          <a:latin typeface="+mn-lt"/>
          <a:cs typeface="+mn-cs"/>
        </a:defRPr>
      </a:lvl6pPr>
      <a:lvl7pPr marL="3054722" indent="-158448" algn="r" defTabSz="1000980" rtl="1" fontAlgn="base">
        <a:spcBef>
          <a:spcPct val="20000"/>
        </a:spcBef>
        <a:spcAft>
          <a:spcPct val="0"/>
        </a:spcAft>
        <a:buChar char="»"/>
        <a:defRPr sz="2300">
          <a:solidFill>
            <a:srgbClr val="000066"/>
          </a:solidFill>
          <a:latin typeface="+mn-lt"/>
          <a:cs typeface="+mn-cs"/>
        </a:defRPr>
      </a:lvl7pPr>
      <a:lvl8pPr marL="3493499" indent="-158448" algn="r" defTabSz="1000980" rtl="1" fontAlgn="base">
        <a:spcBef>
          <a:spcPct val="20000"/>
        </a:spcBef>
        <a:spcAft>
          <a:spcPct val="0"/>
        </a:spcAft>
        <a:buChar char="»"/>
        <a:defRPr sz="2300">
          <a:solidFill>
            <a:srgbClr val="000066"/>
          </a:solidFill>
          <a:latin typeface="+mn-lt"/>
          <a:cs typeface="+mn-cs"/>
        </a:defRPr>
      </a:lvl8pPr>
      <a:lvl9pPr marL="3932286" indent="-158448" algn="r" defTabSz="1000980"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877558" rtl="0" eaLnBrk="1" latinLnBrk="0" hangingPunct="1">
        <a:defRPr sz="1800" kern="1200">
          <a:solidFill>
            <a:schemeClr val="tx1"/>
          </a:solidFill>
          <a:latin typeface="+mn-lt"/>
          <a:ea typeface="+mn-ea"/>
          <a:cs typeface="+mn-cs"/>
        </a:defRPr>
      </a:lvl1pPr>
      <a:lvl2pPr marL="438746" algn="l" defTabSz="877558" rtl="0" eaLnBrk="1" latinLnBrk="0" hangingPunct="1">
        <a:defRPr sz="1800" kern="1200">
          <a:solidFill>
            <a:schemeClr val="tx1"/>
          </a:solidFill>
          <a:latin typeface="+mn-lt"/>
          <a:ea typeface="+mn-ea"/>
          <a:cs typeface="+mn-cs"/>
        </a:defRPr>
      </a:lvl2pPr>
      <a:lvl3pPr marL="877558" algn="l" defTabSz="877558" rtl="0" eaLnBrk="1" latinLnBrk="0" hangingPunct="1">
        <a:defRPr sz="1800" kern="1200">
          <a:solidFill>
            <a:schemeClr val="tx1"/>
          </a:solidFill>
          <a:latin typeface="+mn-lt"/>
          <a:ea typeface="+mn-ea"/>
          <a:cs typeface="+mn-cs"/>
        </a:defRPr>
      </a:lvl3pPr>
      <a:lvl4pPr marL="1316339" algn="l" defTabSz="877558" rtl="0" eaLnBrk="1" latinLnBrk="0" hangingPunct="1">
        <a:defRPr sz="1800" kern="1200">
          <a:solidFill>
            <a:schemeClr val="tx1"/>
          </a:solidFill>
          <a:latin typeface="+mn-lt"/>
          <a:ea typeface="+mn-ea"/>
          <a:cs typeface="+mn-cs"/>
        </a:defRPr>
      </a:lvl4pPr>
      <a:lvl5pPr marL="1755126" algn="l" defTabSz="877558" rtl="0" eaLnBrk="1" latinLnBrk="0" hangingPunct="1">
        <a:defRPr sz="1800" kern="1200">
          <a:solidFill>
            <a:schemeClr val="tx1"/>
          </a:solidFill>
          <a:latin typeface="+mn-lt"/>
          <a:ea typeface="+mn-ea"/>
          <a:cs typeface="+mn-cs"/>
        </a:defRPr>
      </a:lvl5pPr>
      <a:lvl6pPr marL="2193917" algn="l" defTabSz="877558" rtl="0" eaLnBrk="1" latinLnBrk="0" hangingPunct="1">
        <a:defRPr sz="1800" kern="1200">
          <a:solidFill>
            <a:schemeClr val="tx1"/>
          </a:solidFill>
          <a:latin typeface="+mn-lt"/>
          <a:ea typeface="+mn-ea"/>
          <a:cs typeface="+mn-cs"/>
        </a:defRPr>
      </a:lvl6pPr>
      <a:lvl7pPr marL="2632698" algn="l" defTabSz="877558" rtl="0" eaLnBrk="1" latinLnBrk="0" hangingPunct="1">
        <a:defRPr sz="1800" kern="1200">
          <a:solidFill>
            <a:schemeClr val="tx1"/>
          </a:solidFill>
          <a:latin typeface="+mn-lt"/>
          <a:ea typeface="+mn-ea"/>
          <a:cs typeface="+mn-cs"/>
        </a:defRPr>
      </a:lvl7pPr>
      <a:lvl8pPr marL="3071478" algn="l" defTabSz="877558" rtl="0" eaLnBrk="1" latinLnBrk="0" hangingPunct="1">
        <a:defRPr sz="1800" kern="1200">
          <a:solidFill>
            <a:schemeClr val="tx1"/>
          </a:solidFill>
          <a:latin typeface="+mn-lt"/>
          <a:ea typeface="+mn-ea"/>
          <a:cs typeface="+mn-cs"/>
        </a:defRPr>
      </a:lvl8pPr>
      <a:lvl9pPr marL="3510264" algn="l" defTabSz="87755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523875" y="0"/>
            <a:ext cx="965835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9219"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9220"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7886" tIns="43942" rIns="87886" bIns="43942"/>
          <a:lstStyle/>
          <a:p>
            <a:endParaRPr lang="en-US"/>
          </a:p>
        </p:txBody>
      </p:sp>
      <p:sp>
        <p:nvSpPr>
          <p:cNvPr id="9221" name="Rectangle 12">
            <a:extLst>
              <a:ext uri="{FF2B5EF4-FFF2-40B4-BE49-F238E27FC236}">
                <a16:creationId xmlns="" xmlns:a16="http://schemas.microsoft.com/office/drawing/2014/main" id="{9A09F509-4B08-418A-82D1-709D05093A53}"/>
              </a:ext>
            </a:extLst>
          </p:cNvPr>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86" tIns="43942" rIns="87886" bIns="43942" anchor="ctr"/>
          <a:lstStyle>
            <a:lvl1pPr defTabSz="1035050">
              <a:defRPr sz="3900" b="1">
                <a:solidFill>
                  <a:srgbClr val="000066"/>
                </a:solidFill>
                <a:latin typeface="Arial" pitchFamily="34" charset="0"/>
                <a:cs typeface="Arial" pitchFamily="34" charset="0"/>
              </a:defRPr>
            </a:lvl1pPr>
            <a:lvl2pPr marL="742950" indent="-285750" defTabSz="1035050">
              <a:defRPr sz="3900" b="1">
                <a:solidFill>
                  <a:srgbClr val="000066"/>
                </a:solidFill>
                <a:latin typeface="Arial" pitchFamily="34" charset="0"/>
                <a:cs typeface="Arial" pitchFamily="34" charset="0"/>
              </a:defRPr>
            </a:lvl2pPr>
            <a:lvl3pPr marL="1143000" indent="-228600" defTabSz="1035050">
              <a:defRPr sz="3900" b="1">
                <a:solidFill>
                  <a:srgbClr val="000066"/>
                </a:solidFill>
                <a:latin typeface="Arial" pitchFamily="34" charset="0"/>
                <a:cs typeface="Arial" pitchFamily="34" charset="0"/>
              </a:defRPr>
            </a:lvl3pPr>
            <a:lvl4pPr marL="1600200" indent="-228600" defTabSz="1035050">
              <a:defRPr sz="3900" b="1">
                <a:solidFill>
                  <a:srgbClr val="000066"/>
                </a:solidFill>
                <a:latin typeface="Arial" pitchFamily="34" charset="0"/>
                <a:cs typeface="Arial" pitchFamily="34" charset="0"/>
              </a:defRPr>
            </a:lvl4pPr>
            <a:lvl5pPr marL="2057400" indent="-228600" defTabSz="1035050">
              <a:defRPr sz="3900" b="1">
                <a:solidFill>
                  <a:srgbClr val="000066"/>
                </a:solidFill>
                <a:latin typeface="Arial" pitchFamily="34" charset="0"/>
                <a:cs typeface="Arial" pitchFamily="34" charset="0"/>
              </a:defRPr>
            </a:lvl5pPr>
            <a:lvl6pPr marL="2514600" indent="-228600" defTabSz="103505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3505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3505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35050" eaLnBrk="0" fontAlgn="base" hangingPunct="0">
              <a:spcBef>
                <a:spcPct val="0"/>
              </a:spcBef>
              <a:spcAft>
                <a:spcPct val="0"/>
              </a:spcAft>
              <a:defRPr sz="3900" b="1">
                <a:solidFill>
                  <a:srgbClr val="000066"/>
                </a:solidFill>
                <a:latin typeface="Arial" pitchFamily="34" charset="0"/>
                <a:cs typeface="Arial" pitchFamily="34" charset="0"/>
              </a:defRPr>
            </a:lvl9pPr>
          </a:lstStyle>
          <a:p>
            <a:pPr rtl="1" eaLnBrk="1" hangingPunct="1"/>
            <a:endParaRPr lang="fr-FR" altLang="fr-FR"/>
          </a:p>
        </p:txBody>
      </p:sp>
      <p:sp>
        <p:nvSpPr>
          <p:cNvPr id="9222" name="Rectangle 13">
            <a:extLst>
              <a:ext uri="{FF2B5EF4-FFF2-40B4-BE49-F238E27FC236}">
                <a16:creationId xmlns="" xmlns:a16="http://schemas.microsoft.com/office/drawing/2014/main" id="{2C75DF71-7BB2-4BCD-BB3F-ECB6618A92B0}"/>
              </a:ext>
            </a:extLst>
          </p:cNvPr>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98538">
              <a:defRPr sz="3900" b="1">
                <a:solidFill>
                  <a:srgbClr val="000066"/>
                </a:solidFill>
                <a:latin typeface="Arial" pitchFamily="34" charset="0"/>
                <a:cs typeface="Arial" pitchFamily="34" charset="0"/>
              </a:defRPr>
            </a:lvl1pPr>
            <a:lvl2pPr marL="742950" indent="-285750" defTabSz="998538">
              <a:defRPr sz="3900" b="1">
                <a:solidFill>
                  <a:srgbClr val="000066"/>
                </a:solidFill>
                <a:latin typeface="Arial" pitchFamily="34" charset="0"/>
                <a:cs typeface="Arial" pitchFamily="34" charset="0"/>
              </a:defRPr>
            </a:lvl2pPr>
            <a:lvl3pPr marL="1143000" indent="-228600" defTabSz="998538">
              <a:defRPr sz="3900" b="1">
                <a:solidFill>
                  <a:srgbClr val="000066"/>
                </a:solidFill>
                <a:latin typeface="Arial" pitchFamily="34" charset="0"/>
                <a:cs typeface="Arial" pitchFamily="34" charset="0"/>
              </a:defRPr>
            </a:lvl3pPr>
            <a:lvl4pPr marL="1600200" indent="-228600" defTabSz="998538">
              <a:defRPr sz="3900" b="1">
                <a:solidFill>
                  <a:srgbClr val="000066"/>
                </a:solidFill>
                <a:latin typeface="Arial" pitchFamily="34" charset="0"/>
                <a:cs typeface="Arial" pitchFamily="34" charset="0"/>
              </a:defRPr>
            </a:lvl4pPr>
            <a:lvl5pPr marL="2057400" indent="-228600" defTabSz="998538">
              <a:defRPr sz="3900" b="1">
                <a:solidFill>
                  <a:srgbClr val="000066"/>
                </a:solidFill>
                <a:latin typeface="Arial" pitchFamily="34" charset="0"/>
                <a:cs typeface="Arial" pitchFamily="34" charset="0"/>
              </a:defRPr>
            </a:lvl5pPr>
            <a:lvl6pPr marL="2514600" indent="-228600" defTabSz="998538"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998538"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998538"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998538"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fr-FR" altLang="fr-FR" sz="1600" b="0">
              <a:solidFill>
                <a:srgbClr val="96CCEE"/>
              </a:solidFill>
              <a:latin typeface="Calibri" pitchFamily="34" charset="0"/>
            </a:endParaRPr>
          </a:p>
        </p:txBody>
      </p:sp>
      <p:sp>
        <p:nvSpPr>
          <p:cNvPr id="9223" name="Rectangle 14">
            <a:extLst>
              <a:ext uri="{FF2B5EF4-FFF2-40B4-BE49-F238E27FC236}">
                <a16:creationId xmlns="" xmlns:a16="http://schemas.microsoft.com/office/drawing/2014/main" id="{E5CDDA01-A185-49F8-AFBD-4657756E4B6B}"/>
              </a:ext>
            </a:extLst>
          </p:cNvPr>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03300">
              <a:defRPr sz="3900" b="1">
                <a:solidFill>
                  <a:srgbClr val="000066"/>
                </a:solidFill>
                <a:latin typeface="Arial" pitchFamily="34" charset="0"/>
                <a:cs typeface="Arial" pitchFamily="34" charset="0"/>
              </a:defRPr>
            </a:lvl1pPr>
            <a:lvl2pPr defTabSz="1003300">
              <a:defRPr sz="3900" b="1">
                <a:solidFill>
                  <a:srgbClr val="000066"/>
                </a:solidFill>
                <a:latin typeface="Arial" pitchFamily="34" charset="0"/>
                <a:cs typeface="Arial" pitchFamily="34" charset="0"/>
              </a:defRPr>
            </a:lvl2pPr>
            <a:lvl3pPr defTabSz="1003300">
              <a:defRPr sz="3900" b="1">
                <a:solidFill>
                  <a:srgbClr val="000066"/>
                </a:solidFill>
                <a:latin typeface="Arial" pitchFamily="34" charset="0"/>
                <a:cs typeface="Arial" pitchFamily="34" charset="0"/>
              </a:defRPr>
            </a:lvl3pPr>
            <a:lvl4pPr defTabSz="1003300">
              <a:defRPr sz="3900" b="1">
                <a:solidFill>
                  <a:srgbClr val="000066"/>
                </a:solidFill>
                <a:latin typeface="Arial" pitchFamily="34" charset="0"/>
                <a:cs typeface="Arial" pitchFamily="34" charset="0"/>
              </a:defRPr>
            </a:lvl4pPr>
            <a:lvl5pPr defTabSz="1003300">
              <a:defRPr sz="3900" b="1">
                <a:solidFill>
                  <a:srgbClr val="000066"/>
                </a:solidFill>
                <a:latin typeface="Arial" pitchFamily="34" charset="0"/>
                <a:cs typeface="Arial" pitchFamily="34" charset="0"/>
              </a:defRPr>
            </a:lvl5pPr>
            <a:lvl6pPr marL="2262188" indent="1588" defTabSz="1003300" eaLnBrk="0" fontAlgn="base" hangingPunct="0">
              <a:spcBef>
                <a:spcPct val="0"/>
              </a:spcBef>
              <a:spcAft>
                <a:spcPct val="0"/>
              </a:spcAft>
              <a:defRPr sz="3900" b="1">
                <a:solidFill>
                  <a:srgbClr val="000066"/>
                </a:solidFill>
                <a:latin typeface="Arial" pitchFamily="34" charset="0"/>
                <a:cs typeface="Arial" pitchFamily="34" charset="0"/>
              </a:defRPr>
            </a:lvl6pPr>
            <a:lvl7pPr marL="2719388" indent="1588" defTabSz="1003300" eaLnBrk="0" fontAlgn="base" hangingPunct="0">
              <a:spcBef>
                <a:spcPct val="0"/>
              </a:spcBef>
              <a:spcAft>
                <a:spcPct val="0"/>
              </a:spcAft>
              <a:defRPr sz="3900" b="1">
                <a:solidFill>
                  <a:srgbClr val="000066"/>
                </a:solidFill>
                <a:latin typeface="Arial" pitchFamily="34" charset="0"/>
                <a:cs typeface="Arial" pitchFamily="34" charset="0"/>
              </a:defRPr>
            </a:lvl7pPr>
            <a:lvl8pPr marL="3176588" indent="1588" defTabSz="1003300" eaLnBrk="0" fontAlgn="base" hangingPunct="0">
              <a:spcBef>
                <a:spcPct val="0"/>
              </a:spcBef>
              <a:spcAft>
                <a:spcPct val="0"/>
              </a:spcAft>
              <a:defRPr sz="3900" b="1">
                <a:solidFill>
                  <a:srgbClr val="000066"/>
                </a:solidFill>
                <a:latin typeface="Arial" pitchFamily="34" charset="0"/>
                <a:cs typeface="Arial" pitchFamily="34" charset="0"/>
              </a:defRPr>
            </a:lvl8pPr>
            <a:lvl9pPr marL="3633788" indent="1588" defTabSz="10033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eaLnBrk="1" hangingPunct="1"/>
            <a:fld id="{A7D897A7-7D5D-483D-9C12-05F60D41038A}" type="slidenum">
              <a:rPr lang="ar-SA" altLang="fr-FR" sz="1700">
                <a:solidFill>
                  <a:srgbClr val="72BBE8"/>
                </a:solidFill>
                <a:latin typeface="Arial Narrow" pitchFamily="34" charset="0"/>
              </a:rPr>
              <a:pPr algn="r" eaLnBrk="1" hangingPunct="1"/>
              <a:t>‹#›</a:t>
            </a:fld>
            <a:r>
              <a:rPr lang="en-US" altLang="fr-FR" sz="1700">
                <a:solidFill>
                  <a:srgbClr val="72BBE8"/>
                </a:solidFill>
                <a:latin typeface="Arial Narrow" pitchFamily="34" charset="0"/>
              </a:rPr>
              <a:t> </a:t>
            </a:r>
            <a:r>
              <a:rPr lang="en-US" altLang="fr-FR" sz="2400" baseline="14000">
                <a:solidFill>
                  <a:srgbClr val="FFFFFF"/>
                </a:solidFill>
                <a:latin typeface="Arial Narrow" pitchFamily="34" charset="0"/>
              </a:rPr>
              <a:t>|</a:t>
            </a:r>
          </a:p>
        </p:txBody>
      </p:sp>
      <p:pic>
        <p:nvPicPr>
          <p:cNvPr id="9224" name="Picture 17" descr="WHO-EN-white-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1675" y="6851650"/>
            <a:ext cx="18605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13" r:id="rId1"/>
    <p:sldLayoutId id="2147491907" r:id="rId2"/>
    <p:sldLayoutId id="2147491908" r:id="rId3"/>
    <p:sldLayoutId id="2147491909" r:id="rId4"/>
    <p:sldLayoutId id="2147491910" r:id="rId5"/>
    <p:sldLayoutId id="2147491911" r:id="rId6"/>
    <p:sldLayoutId id="2147491912" r:id="rId7"/>
    <p:sldLayoutId id="2147491913" r:id="rId8"/>
  </p:sldLayoutIdLst>
  <p:txStyles>
    <p:titleStyle>
      <a:lvl1pPr algn="l" defTabSz="996950" rtl="0" eaLnBrk="0" fontAlgn="base" hangingPunct="0">
        <a:spcBef>
          <a:spcPct val="0"/>
        </a:spcBef>
        <a:spcAft>
          <a:spcPct val="0"/>
        </a:spcAft>
        <a:defRPr sz="2900" b="1">
          <a:solidFill>
            <a:srgbClr val="000066"/>
          </a:solidFill>
          <a:latin typeface="Calibri" panose="020F0502020204030204" pitchFamily="34" charset="0"/>
          <a:ea typeface="Calibri" pitchFamily="34" charset="0"/>
          <a:cs typeface="Calibri" panose="020F0502020204030204" pitchFamily="34" charset="0"/>
        </a:defRPr>
      </a:lvl1pPr>
      <a:lvl2pPr algn="l" defTabSz="996950"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2pPr>
      <a:lvl3pPr algn="l" defTabSz="996950"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3pPr>
      <a:lvl4pPr algn="l" defTabSz="996950"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4pPr>
      <a:lvl5pPr algn="l" defTabSz="996950" rtl="0" eaLnBrk="0" fontAlgn="base" hangingPunct="0">
        <a:spcBef>
          <a:spcPct val="0"/>
        </a:spcBef>
        <a:spcAft>
          <a:spcPct val="0"/>
        </a:spcAft>
        <a:defRPr sz="2900" b="1">
          <a:solidFill>
            <a:srgbClr val="000066"/>
          </a:solidFill>
          <a:latin typeface="Calibri" pitchFamily="34" charset="0"/>
          <a:ea typeface="Calibri" pitchFamily="34" charset="0"/>
          <a:cs typeface="Calibri" pitchFamily="34" charset="0"/>
        </a:defRPr>
      </a:lvl5pPr>
      <a:lvl6pPr marL="439522" algn="ctr" defTabSz="1002748" rtl="0" fontAlgn="base">
        <a:spcBef>
          <a:spcPct val="0"/>
        </a:spcBef>
        <a:spcAft>
          <a:spcPct val="0"/>
        </a:spcAft>
        <a:defRPr sz="4000" b="1">
          <a:solidFill>
            <a:srgbClr val="000066"/>
          </a:solidFill>
          <a:latin typeface="Arial" charset="0"/>
          <a:cs typeface="Arial" charset="0"/>
        </a:defRPr>
      </a:lvl6pPr>
      <a:lvl7pPr marL="879104" algn="ctr" defTabSz="1002748" rtl="0" fontAlgn="base">
        <a:spcBef>
          <a:spcPct val="0"/>
        </a:spcBef>
        <a:spcAft>
          <a:spcPct val="0"/>
        </a:spcAft>
        <a:defRPr sz="4000" b="1">
          <a:solidFill>
            <a:srgbClr val="000066"/>
          </a:solidFill>
          <a:latin typeface="Arial" charset="0"/>
          <a:cs typeface="Arial" charset="0"/>
        </a:defRPr>
      </a:lvl7pPr>
      <a:lvl8pPr marL="1318664" algn="ctr" defTabSz="1002748" rtl="0" fontAlgn="base">
        <a:spcBef>
          <a:spcPct val="0"/>
        </a:spcBef>
        <a:spcAft>
          <a:spcPct val="0"/>
        </a:spcAft>
        <a:defRPr sz="4000" b="1">
          <a:solidFill>
            <a:srgbClr val="000066"/>
          </a:solidFill>
          <a:latin typeface="Arial" charset="0"/>
          <a:cs typeface="Arial" charset="0"/>
        </a:defRPr>
      </a:lvl8pPr>
      <a:lvl9pPr marL="1758226" algn="ctr" defTabSz="1002748" rtl="0" fontAlgn="base">
        <a:spcBef>
          <a:spcPct val="0"/>
        </a:spcBef>
        <a:spcAft>
          <a:spcPct val="0"/>
        </a:spcAft>
        <a:defRPr sz="4000" b="1">
          <a:solidFill>
            <a:srgbClr val="000066"/>
          </a:solidFill>
          <a:latin typeface="Arial" charset="0"/>
          <a:cs typeface="Arial" charset="0"/>
        </a:defRPr>
      </a:lvl9pPr>
    </p:titleStyle>
    <p:bodyStyle>
      <a:lvl1pPr marL="371475" indent="-371475" algn="l" defTabSz="996950" rtl="0" eaLnBrk="0" fontAlgn="base" hangingPunct="0">
        <a:spcBef>
          <a:spcPct val="80000"/>
        </a:spcBef>
        <a:spcAft>
          <a:spcPct val="0"/>
        </a:spcAft>
        <a:buClr>
          <a:srgbClr val="1E7FB8"/>
        </a:buClr>
        <a:buFont typeface="Wingdings" pitchFamily="2" charset="2"/>
        <a:buChar char="§"/>
        <a:defRPr sz="2400">
          <a:solidFill>
            <a:srgbClr val="000066"/>
          </a:solidFill>
          <a:latin typeface="Calibri" panose="020F0502020204030204" pitchFamily="34" charset="0"/>
          <a:ea typeface="Calibri" pitchFamily="34" charset="0"/>
          <a:cs typeface="Calibri" panose="020F0502020204030204" pitchFamily="34" charset="0"/>
        </a:defRPr>
      </a:lvl1pPr>
      <a:lvl2pPr marL="879475" indent="-306388" algn="l" defTabSz="996950" rtl="0" eaLnBrk="0" fontAlgn="base" hangingPunct="0">
        <a:spcBef>
          <a:spcPct val="20000"/>
        </a:spcBef>
        <a:spcAft>
          <a:spcPct val="0"/>
        </a:spcAft>
        <a:buClr>
          <a:srgbClr val="1E7FB8"/>
        </a:buClr>
        <a:buFont typeface="Arial" pitchFamily="34" charset="0"/>
        <a:buChar char="–"/>
        <a:defRPr sz="2100">
          <a:solidFill>
            <a:srgbClr val="000066"/>
          </a:solidFill>
          <a:latin typeface="Calibri" panose="020F0502020204030204" pitchFamily="34" charset="0"/>
          <a:ea typeface="Calibri" pitchFamily="34" charset="0"/>
          <a:cs typeface="Calibri" panose="020F0502020204030204" pitchFamily="34" charset="0"/>
        </a:defRPr>
      </a:lvl2pPr>
      <a:lvl3pPr marL="1374775" indent="-292100" algn="l" defTabSz="996950"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819275" indent="-242888" algn="l" defTabSz="996950"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2176463" indent="-153988" algn="r" defTabSz="996950" rtl="1" eaLnBrk="0" fontAlgn="base" hangingPunct="0">
        <a:spcBef>
          <a:spcPct val="20000"/>
        </a:spcBef>
        <a:spcAft>
          <a:spcPct val="0"/>
        </a:spcAft>
        <a:buChar char="»"/>
        <a:defRPr sz="2300">
          <a:solidFill>
            <a:srgbClr val="000066"/>
          </a:solidFill>
          <a:latin typeface="+mn-lt"/>
          <a:cs typeface="+mn-cs"/>
        </a:defRPr>
      </a:lvl5pPr>
      <a:lvl6pPr marL="2620560" indent="-158727" algn="r" defTabSz="1002748" rtl="1" fontAlgn="base">
        <a:spcBef>
          <a:spcPct val="20000"/>
        </a:spcBef>
        <a:spcAft>
          <a:spcPct val="0"/>
        </a:spcAft>
        <a:buChar char="»"/>
        <a:defRPr sz="2300">
          <a:solidFill>
            <a:srgbClr val="000066"/>
          </a:solidFill>
          <a:latin typeface="+mn-lt"/>
          <a:cs typeface="+mn-cs"/>
        </a:defRPr>
      </a:lvl6pPr>
      <a:lvl7pPr marL="3060116" indent="-158727" algn="r" defTabSz="1002748" rtl="1" fontAlgn="base">
        <a:spcBef>
          <a:spcPct val="20000"/>
        </a:spcBef>
        <a:spcAft>
          <a:spcPct val="0"/>
        </a:spcAft>
        <a:buChar char="»"/>
        <a:defRPr sz="2300">
          <a:solidFill>
            <a:srgbClr val="000066"/>
          </a:solidFill>
          <a:latin typeface="+mn-lt"/>
          <a:cs typeface="+mn-cs"/>
        </a:defRPr>
      </a:lvl7pPr>
      <a:lvl8pPr marL="3499668" indent="-158727" algn="r" defTabSz="1002748" rtl="1" fontAlgn="base">
        <a:spcBef>
          <a:spcPct val="20000"/>
        </a:spcBef>
        <a:spcAft>
          <a:spcPct val="0"/>
        </a:spcAft>
        <a:buChar char="»"/>
        <a:defRPr sz="2300">
          <a:solidFill>
            <a:srgbClr val="000066"/>
          </a:solidFill>
          <a:latin typeface="+mn-lt"/>
          <a:cs typeface="+mn-cs"/>
        </a:defRPr>
      </a:lvl8pPr>
      <a:lvl9pPr marL="3939231" indent="-158727" algn="r" defTabSz="1002748"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879104" rtl="0" eaLnBrk="1" latinLnBrk="0" hangingPunct="1">
        <a:defRPr sz="1800" kern="1200">
          <a:solidFill>
            <a:schemeClr val="tx1"/>
          </a:solidFill>
          <a:latin typeface="+mn-lt"/>
          <a:ea typeface="+mn-ea"/>
          <a:cs typeface="+mn-cs"/>
        </a:defRPr>
      </a:lvl1pPr>
      <a:lvl2pPr marL="439522" algn="l" defTabSz="879104" rtl="0" eaLnBrk="1" latinLnBrk="0" hangingPunct="1">
        <a:defRPr sz="1800" kern="1200">
          <a:solidFill>
            <a:schemeClr val="tx1"/>
          </a:solidFill>
          <a:latin typeface="+mn-lt"/>
          <a:ea typeface="+mn-ea"/>
          <a:cs typeface="+mn-cs"/>
        </a:defRPr>
      </a:lvl2pPr>
      <a:lvl3pPr marL="879104" algn="l" defTabSz="879104" rtl="0" eaLnBrk="1" latinLnBrk="0" hangingPunct="1">
        <a:defRPr sz="1800" kern="1200">
          <a:solidFill>
            <a:schemeClr val="tx1"/>
          </a:solidFill>
          <a:latin typeface="+mn-lt"/>
          <a:ea typeface="+mn-ea"/>
          <a:cs typeface="+mn-cs"/>
        </a:defRPr>
      </a:lvl3pPr>
      <a:lvl4pPr marL="1318664" algn="l" defTabSz="879104" rtl="0" eaLnBrk="1" latinLnBrk="0" hangingPunct="1">
        <a:defRPr sz="1800" kern="1200">
          <a:solidFill>
            <a:schemeClr val="tx1"/>
          </a:solidFill>
          <a:latin typeface="+mn-lt"/>
          <a:ea typeface="+mn-ea"/>
          <a:cs typeface="+mn-cs"/>
        </a:defRPr>
      </a:lvl4pPr>
      <a:lvl5pPr marL="1758226" algn="l" defTabSz="879104" rtl="0" eaLnBrk="1" latinLnBrk="0" hangingPunct="1">
        <a:defRPr sz="1800" kern="1200">
          <a:solidFill>
            <a:schemeClr val="tx1"/>
          </a:solidFill>
          <a:latin typeface="+mn-lt"/>
          <a:ea typeface="+mn-ea"/>
          <a:cs typeface="+mn-cs"/>
        </a:defRPr>
      </a:lvl5pPr>
      <a:lvl6pPr marL="2197795" algn="l" defTabSz="879104" rtl="0" eaLnBrk="1" latinLnBrk="0" hangingPunct="1">
        <a:defRPr sz="1800" kern="1200">
          <a:solidFill>
            <a:schemeClr val="tx1"/>
          </a:solidFill>
          <a:latin typeface="+mn-lt"/>
          <a:ea typeface="+mn-ea"/>
          <a:cs typeface="+mn-cs"/>
        </a:defRPr>
      </a:lvl6pPr>
      <a:lvl7pPr marL="2637349" algn="l" defTabSz="879104" rtl="0" eaLnBrk="1" latinLnBrk="0" hangingPunct="1">
        <a:defRPr sz="1800" kern="1200">
          <a:solidFill>
            <a:schemeClr val="tx1"/>
          </a:solidFill>
          <a:latin typeface="+mn-lt"/>
          <a:ea typeface="+mn-ea"/>
          <a:cs typeface="+mn-cs"/>
        </a:defRPr>
      </a:lvl7pPr>
      <a:lvl8pPr marL="3076906" algn="l" defTabSz="879104" rtl="0" eaLnBrk="1" latinLnBrk="0" hangingPunct="1">
        <a:defRPr sz="1800" kern="1200">
          <a:solidFill>
            <a:schemeClr val="tx1"/>
          </a:solidFill>
          <a:latin typeface="+mn-lt"/>
          <a:ea typeface="+mn-ea"/>
          <a:cs typeface="+mn-cs"/>
        </a:defRPr>
      </a:lvl8pPr>
      <a:lvl9pPr marL="3516462" algn="l" defTabSz="87910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5.xml"/><Relationship Id="rId4" Type="http://schemas.openxmlformats.org/officeDocument/2006/relationships/hyperlink" Target="http://www.who.int/hiv/pub/emtct-validation-guidance/e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5.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8.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3.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5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75.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9.xml"/><Relationship Id="rId1" Type="http://schemas.openxmlformats.org/officeDocument/2006/relationships/slideLayout" Target="../slideLayouts/slideLayout163.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17.xml"/></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2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4.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9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7.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1.xml"/></Relationships>
</file>

<file path=ppt/slides/_rels/slide32.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diagramLayout" Target="../diagrams/layout2.xml"/><Relationship Id="rId7" Type="http://schemas.openxmlformats.org/officeDocument/2006/relationships/image" Target="../media/image46.emf"/><Relationship Id="rId12" Type="http://schemas.openxmlformats.org/officeDocument/2006/relationships/image" Target="../media/image51.emf"/><Relationship Id="rId2" Type="http://schemas.openxmlformats.org/officeDocument/2006/relationships/diagramData" Target="../diagrams/data2.xml"/><Relationship Id="rId1" Type="http://schemas.openxmlformats.org/officeDocument/2006/relationships/slideLayout" Target="../slideLayouts/slideLayout194.xml"/><Relationship Id="rId6" Type="http://schemas.microsoft.com/office/2007/relationships/diagramDrawing" Target="../diagrams/drawing2.xml"/><Relationship Id="rId11" Type="http://schemas.openxmlformats.org/officeDocument/2006/relationships/image" Target="../media/image50.emf"/><Relationship Id="rId5" Type="http://schemas.openxmlformats.org/officeDocument/2006/relationships/diagramColors" Target="../diagrams/colors2.xml"/><Relationship Id="rId10" Type="http://schemas.openxmlformats.org/officeDocument/2006/relationships/image" Target="../media/image49.emf"/><Relationship Id="rId4" Type="http://schemas.openxmlformats.org/officeDocument/2006/relationships/diagramQuickStyle" Target="../diagrams/quickStyle2.xml"/><Relationship Id="rId9" Type="http://schemas.openxmlformats.org/officeDocument/2006/relationships/image" Target="../media/image4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9.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5.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D7A6E32-8011-4416-8765-82369691AF4C}"/>
              </a:ext>
            </a:extLst>
          </p:cNvPr>
          <p:cNvSpPr/>
          <p:nvPr/>
        </p:nvSpPr>
        <p:spPr>
          <a:xfrm>
            <a:off x="0" y="6330447"/>
            <a:ext cx="10693400" cy="94819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03338" tIns="51669" rIns="103338" bIns="51669" anchor="ctr"/>
          <a:lstStyle>
            <a:lvl1pPr defTabSz="515938">
              <a:defRPr sz="3900" b="1">
                <a:solidFill>
                  <a:srgbClr val="000066"/>
                </a:solidFill>
                <a:latin typeface="Arial" pitchFamily="34" charset="0"/>
                <a:cs typeface="Arial" pitchFamily="34" charset="0"/>
              </a:defRPr>
            </a:lvl1pPr>
            <a:lvl2pPr defTabSz="515938">
              <a:defRPr sz="3900" b="1">
                <a:solidFill>
                  <a:srgbClr val="000066"/>
                </a:solidFill>
                <a:latin typeface="Arial" pitchFamily="34" charset="0"/>
                <a:cs typeface="Arial" pitchFamily="34" charset="0"/>
              </a:defRPr>
            </a:lvl2pPr>
            <a:lvl3pPr defTabSz="515938">
              <a:defRPr sz="3900" b="1">
                <a:solidFill>
                  <a:srgbClr val="000066"/>
                </a:solidFill>
                <a:latin typeface="Arial" pitchFamily="34" charset="0"/>
                <a:cs typeface="Arial" pitchFamily="34" charset="0"/>
              </a:defRPr>
            </a:lvl3pPr>
            <a:lvl4pPr defTabSz="515938">
              <a:defRPr sz="3900" b="1">
                <a:solidFill>
                  <a:srgbClr val="000066"/>
                </a:solidFill>
                <a:latin typeface="Arial" pitchFamily="34" charset="0"/>
                <a:cs typeface="Arial" pitchFamily="34" charset="0"/>
              </a:defRPr>
            </a:lvl4pPr>
            <a:lvl5pPr defTabSz="515938">
              <a:defRPr sz="3900" b="1">
                <a:solidFill>
                  <a:srgbClr val="000066"/>
                </a:solidFill>
                <a:latin typeface="Arial" pitchFamily="34" charset="0"/>
                <a:cs typeface="Arial" pitchFamily="34" charset="0"/>
              </a:defRPr>
            </a:lvl5pPr>
            <a:lvl6pPr marL="2262188" indent="1588" defTabSz="515938" eaLnBrk="0" fontAlgn="base" hangingPunct="0">
              <a:spcBef>
                <a:spcPct val="0"/>
              </a:spcBef>
              <a:spcAft>
                <a:spcPct val="0"/>
              </a:spcAft>
              <a:defRPr sz="3900" b="1">
                <a:solidFill>
                  <a:srgbClr val="000066"/>
                </a:solidFill>
                <a:latin typeface="Arial" pitchFamily="34" charset="0"/>
                <a:cs typeface="Arial" pitchFamily="34" charset="0"/>
              </a:defRPr>
            </a:lvl6pPr>
            <a:lvl7pPr marL="2719388" indent="1588" defTabSz="515938" eaLnBrk="0" fontAlgn="base" hangingPunct="0">
              <a:spcBef>
                <a:spcPct val="0"/>
              </a:spcBef>
              <a:spcAft>
                <a:spcPct val="0"/>
              </a:spcAft>
              <a:defRPr sz="3900" b="1">
                <a:solidFill>
                  <a:srgbClr val="000066"/>
                </a:solidFill>
                <a:latin typeface="Arial" pitchFamily="34" charset="0"/>
                <a:cs typeface="Arial" pitchFamily="34" charset="0"/>
              </a:defRPr>
            </a:lvl7pPr>
            <a:lvl8pPr marL="3176588" indent="1588" defTabSz="515938" eaLnBrk="0" fontAlgn="base" hangingPunct="0">
              <a:spcBef>
                <a:spcPct val="0"/>
              </a:spcBef>
              <a:spcAft>
                <a:spcPct val="0"/>
              </a:spcAft>
              <a:defRPr sz="3900" b="1">
                <a:solidFill>
                  <a:srgbClr val="000066"/>
                </a:solidFill>
                <a:latin typeface="Arial" pitchFamily="34" charset="0"/>
                <a:cs typeface="Arial" pitchFamily="34" charset="0"/>
              </a:defRPr>
            </a:lvl8pPr>
            <a:lvl9pPr marL="3633788" indent="1588" defTabSz="515938"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hangingPunct="1"/>
            <a:r>
              <a:rPr lang="en-US" altLang="en-US" sz="2400" dirty="0" smtClean="0">
                <a:latin typeface="Calibri" panose="020F0502020204030204" pitchFamily="34" charset="0"/>
                <a:cs typeface="Calibri" panose="020F0502020204030204" pitchFamily="34" charset="0"/>
              </a:rPr>
              <a:t>Dr Meg Doherty for</a:t>
            </a:r>
          </a:p>
          <a:p>
            <a:pPr algn="ctr" eaLnBrk="1" hangingPunct="1"/>
            <a:r>
              <a:rPr lang="en-US" altLang="en-US" sz="2400" dirty="0" smtClean="0">
                <a:latin typeface="Calibri" panose="020F0502020204030204" pitchFamily="34" charset="0"/>
                <a:cs typeface="Calibri" panose="020F0502020204030204" pitchFamily="34" charset="0"/>
              </a:rPr>
              <a:t>Dr </a:t>
            </a:r>
            <a:r>
              <a:rPr lang="en-US" altLang="en-US" sz="2400" dirty="0" err="1">
                <a:latin typeface="Calibri" panose="020F0502020204030204" pitchFamily="34" charset="0"/>
                <a:cs typeface="Calibri" panose="020F0502020204030204" pitchFamily="34" charset="0"/>
              </a:rPr>
              <a:t>Nono</a:t>
            </a: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Simelela</a:t>
            </a:r>
            <a:r>
              <a:rPr lang="en-US" altLang="en-US" sz="2400" dirty="0">
                <a:latin typeface="Calibri" panose="020F0502020204030204" pitchFamily="34" charset="0"/>
                <a:cs typeface="Calibri" panose="020F0502020204030204" pitchFamily="34" charset="0"/>
              </a:rPr>
              <a:t>, World Health Organization</a:t>
            </a:r>
          </a:p>
          <a:p>
            <a:pPr algn="ctr" eaLnBrk="1" hangingPunct="1"/>
            <a:r>
              <a:rPr lang="en-GB" altLang="fr-FR" sz="1800" dirty="0">
                <a:solidFill>
                  <a:schemeClr val="accent2">
                    <a:lumMod val="75000"/>
                  </a:schemeClr>
                </a:solidFill>
                <a:latin typeface="Calibri" panose="020F0502020204030204" pitchFamily="34" charset="0"/>
                <a:cs typeface="Calibri" panose="020F0502020204030204" pitchFamily="34" charset="0"/>
              </a:rPr>
              <a:t>22</a:t>
            </a:r>
            <a:r>
              <a:rPr lang="en-GB" altLang="fr-FR" sz="1800" baseline="30000" dirty="0">
                <a:solidFill>
                  <a:schemeClr val="accent2">
                    <a:lumMod val="75000"/>
                  </a:schemeClr>
                </a:solidFill>
                <a:latin typeface="Calibri" panose="020F0502020204030204" pitchFamily="34" charset="0"/>
                <a:cs typeface="Calibri" panose="020F0502020204030204" pitchFamily="34" charset="0"/>
              </a:rPr>
              <a:t>nd</a:t>
            </a:r>
            <a:r>
              <a:rPr lang="en-GB" altLang="fr-FR" sz="1800" dirty="0">
                <a:solidFill>
                  <a:schemeClr val="accent2">
                    <a:lumMod val="75000"/>
                  </a:schemeClr>
                </a:solidFill>
                <a:latin typeface="Calibri" panose="020F0502020204030204" pitchFamily="34" charset="0"/>
                <a:cs typeface="Calibri" panose="020F0502020204030204" pitchFamily="34" charset="0"/>
              </a:rPr>
              <a:t> July, 2018</a:t>
            </a:r>
            <a:endParaRPr lang="en-GB" altLang="fr-FR" sz="1400" dirty="0">
              <a:solidFill>
                <a:schemeClr val="accent2">
                  <a:lumMod val="75000"/>
                </a:schemeClr>
              </a:solidFill>
              <a:latin typeface="Calibri" panose="020F0502020204030204" pitchFamily="34" charset="0"/>
              <a:cs typeface="Calibri" panose="020F0502020204030204" pitchFamily="34" charset="0"/>
            </a:endParaRPr>
          </a:p>
        </p:txBody>
      </p:sp>
      <p:sp>
        <p:nvSpPr>
          <p:cNvPr id="115715" name="TextBox 7"/>
          <p:cNvSpPr txBox="1">
            <a:spLocks noChangeArrowheads="1"/>
          </p:cNvSpPr>
          <p:nvPr/>
        </p:nvSpPr>
        <p:spPr bwMode="auto">
          <a:xfrm>
            <a:off x="0" y="4362789"/>
            <a:ext cx="10693400" cy="1581675"/>
          </a:xfrm>
          <a:prstGeom prst="rect">
            <a:avLst/>
          </a:prstGeom>
          <a:solidFill>
            <a:schemeClr val="bg1"/>
          </a:solidFill>
          <a:ln>
            <a:noFill/>
          </a:ln>
        </p:spPr>
        <p:txBody>
          <a:bodyPr lIns="103338" tIns="51669" rIns="103338" bIns="51669">
            <a:spAutoFit/>
          </a:bodyPr>
          <a:lstStyle>
            <a:lvl1pPr defTabSz="520700">
              <a:spcBef>
                <a:spcPct val="80000"/>
              </a:spcBef>
              <a:buClr>
                <a:srgbClr val="1E7FB8"/>
              </a:buClr>
              <a:buFont typeface="Wingdings" pitchFamily="2" charset="2"/>
              <a:buChar char="§"/>
              <a:defRPr sz="2400">
                <a:solidFill>
                  <a:srgbClr val="000066"/>
                </a:solidFill>
                <a:latin typeface="Calibri" pitchFamily="34" charset="0"/>
                <a:cs typeface="Calibri" pitchFamily="34" charset="0"/>
              </a:defRPr>
            </a:lvl1pPr>
            <a:lvl2pPr marL="742950" indent="-285750" defTabSz="520700">
              <a:spcBef>
                <a:spcPct val="20000"/>
              </a:spcBef>
              <a:buClr>
                <a:srgbClr val="1E7FB8"/>
              </a:buClr>
              <a:buFont typeface="Arial" pitchFamily="34" charset="0"/>
              <a:buChar char="–"/>
              <a:defRPr sz="2100">
                <a:solidFill>
                  <a:srgbClr val="000066"/>
                </a:solidFill>
                <a:latin typeface="Calibri" pitchFamily="34" charset="0"/>
                <a:cs typeface="Calibri" pitchFamily="34" charset="0"/>
              </a:defRPr>
            </a:lvl2pPr>
            <a:lvl3pPr marL="1143000" indent="-228600" defTabSz="520700">
              <a:spcBef>
                <a:spcPct val="20000"/>
              </a:spcBef>
              <a:buClr>
                <a:srgbClr val="1E7FB8"/>
              </a:buClr>
              <a:buChar char="•"/>
              <a:defRPr>
                <a:solidFill>
                  <a:srgbClr val="000066"/>
                </a:solidFill>
                <a:latin typeface="Calibri" pitchFamily="34" charset="0"/>
                <a:cs typeface="Calibri" pitchFamily="34" charset="0"/>
              </a:defRPr>
            </a:lvl3pPr>
            <a:lvl4pPr marL="1600200" indent="-228600" defTabSz="520700">
              <a:spcBef>
                <a:spcPct val="20000"/>
              </a:spcBef>
              <a:buClr>
                <a:srgbClr val="1E7FB8"/>
              </a:buClr>
              <a:buChar char="–"/>
              <a:defRPr>
                <a:solidFill>
                  <a:srgbClr val="000066"/>
                </a:solidFill>
                <a:latin typeface="Calibri" pitchFamily="34" charset="0"/>
                <a:cs typeface="Calibri" pitchFamily="34" charset="0"/>
              </a:defRPr>
            </a:lvl4pPr>
            <a:lvl5pPr marL="2057400" indent="-228600" algn="r" defTabSz="520700" rtl="1">
              <a:spcBef>
                <a:spcPct val="20000"/>
              </a:spcBef>
              <a:buChar char="»"/>
              <a:defRPr sz="2300">
                <a:solidFill>
                  <a:srgbClr val="000066"/>
                </a:solidFill>
                <a:latin typeface="Arial" pitchFamily="34" charset="0"/>
                <a:cs typeface="Arial" pitchFamily="34" charset="0"/>
              </a:defRPr>
            </a:lvl5pPr>
            <a:lvl6pPr marL="2514600" indent="-228600" algn="r" defTabSz="520700" rtl="1" eaLnBrk="0" fontAlgn="base" hangingPunct="0">
              <a:spcBef>
                <a:spcPct val="20000"/>
              </a:spcBef>
              <a:spcAft>
                <a:spcPct val="0"/>
              </a:spcAft>
              <a:buChar char="»"/>
              <a:defRPr sz="2300">
                <a:solidFill>
                  <a:srgbClr val="000066"/>
                </a:solidFill>
                <a:latin typeface="Arial" pitchFamily="34" charset="0"/>
                <a:cs typeface="Arial" pitchFamily="34" charset="0"/>
              </a:defRPr>
            </a:lvl6pPr>
            <a:lvl7pPr marL="2971800" indent="-228600" algn="r" defTabSz="520700" rtl="1" eaLnBrk="0" fontAlgn="base" hangingPunct="0">
              <a:spcBef>
                <a:spcPct val="20000"/>
              </a:spcBef>
              <a:spcAft>
                <a:spcPct val="0"/>
              </a:spcAft>
              <a:buChar char="»"/>
              <a:defRPr sz="2300">
                <a:solidFill>
                  <a:srgbClr val="000066"/>
                </a:solidFill>
                <a:latin typeface="Arial" pitchFamily="34" charset="0"/>
                <a:cs typeface="Arial" pitchFamily="34" charset="0"/>
              </a:defRPr>
            </a:lvl7pPr>
            <a:lvl8pPr marL="3429000" indent="-228600" algn="r" defTabSz="520700" rtl="1" eaLnBrk="0" fontAlgn="base" hangingPunct="0">
              <a:spcBef>
                <a:spcPct val="20000"/>
              </a:spcBef>
              <a:spcAft>
                <a:spcPct val="0"/>
              </a:spcAft>
              <a:buChar char="»"/>
              <a:defRPr sz="2300">
                <a:solidFill>
                  <a:srgbClr val="000066"/>
                </a:solidFill>
                <a:latin typeface="Arial" pitchFamily="34" charset="0"/>
                <a:cs typeface="Arial" pitchFamily="34" charset="0"/>
              </a:defRPr>
            </a:lvl8pPr>
            <a:lvl9pPr marL="3886200" indent="-228600" algn="r" defTabSz="520700" rtl="1" eaLnBrk="0" fontAlgn="base" hangingPunct="0">
              <a:spcBef>
                <a:spcPct val="20000"/>
              </a:spcBef>
              <a:spcAft>
                <a:spcPct val="0"/>
              </a:spcAft>
              <a:buChar char="»"/>
              <a:defRPr sz="2300">
                <a:solidFill>
                  <a:srgbClr val="000066"/>
                </a:solidFill>
                <a:latin typeface="Arial" pitchFamily="34" charset="0"/>
                <a:cs typeface="Arial" pitchFamily="34" charset="0"/>
              </a:defRPr>
            </a:lvl9pPr>
          </a:lstStyle>
          <a:p>
            <a:pPr algn="ctr" eaLnBrk="1" hangingPunct="1">
              <a:spcBef>
                <a:spcPts val="600"/>
              </a:spcBef>
              <a:buClrTx/>
              <a:buFont typeface="Wingdings" pitchFamily="2" charset="2"/>
              <a:buNone/>
            </a:pPr>
            <a:r>
              <a:rPr lang="en-GB" altLang="en-US" sz="3200" dirty="0">
                <a:solidFill>
                  <a:schemeClr val="accent6">
                    <a:lumMod val="50000"/>
                  </a:schemeClr>
                </a:solidFill>
              </a:rPr>
              <a:t>STI Control in the Context of the Global Health Agenda, the Sustainable Development Goals, and Universal Health Coverage </a:t>
            </a:r>
            <a:endParaRPr lang="en-US" altLang="en-US" sz="3200" dirty="0">
              <a:solidFill>
                <a:schemeClr val="accent6">
                  <a:lumMod val="50000"/>
                </a:schemeClr>
              </a:solidFill>
            </a:endParaRPr>
          </a:p>
        </p:txBody>
      </p:sp>
      <p:pic>
        <p:nvPicPr>
          <p:cNvPr id="130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289" y="308383"/>
            <a:ext cx="5667392" cy="377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WHO-EN-C-H">
            <a:extLst>
              <a:ext uri="{FF2B5EF4-FFF2-40B4-BE49-F238E27FC236}">
                <a16:creationId xmlns="" xmlns:a16="http://schemas.microsoft.com/office/drawing/2014/main" id="{0D45F4F0-3009-48D8-8787-2A883819B66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656" y="208986"/>
            <a:ext cx="3457904" cy="9051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49625"/>
            <a:ext cx="9715500" cy="1365250"/>
          </a:xfrm>
          <a:noFill/>
        </p:spPr>
        <p:txBody>
          <a:bodyPr/>
          <a:lstStyle/>
          <a:p>
            <a:pPr algn="ctr"/>
            <a:r>
              <a:rPr lang="en-GB" altLang="en-US" sz="3600" dirty="0" err="1"/>
              <a:t>Benzathine</a:t>
            </a:r>
            <a:r>
              <a:rPr lang="en-GB" altLang="en-US" sz="3600" dirty="0"/>
              <a:t> Penicillin Shortages</a:t>
            </a:r>
            <a:br>
              <a:rPr lang="en-GB" altLang="en-US" sz="3600" dirty="0"/>
            </a:br>
            <a:r>
              <a:rPr lang="en-GB" altLang="en-US" sz="3600" dirty="0"/>
              <a:t>40+ countries, 2014-2018</a:t>
            </a:r>
            <a:endParaRPr lang="en-US" altLang="en-US" sz="3600" dirty="0"/>
          </a:p>
        </p:txBody>
      </p:sp>
      <p:sp>
        <p:nvSpPr>
          <p:cNvPr id="9" name="Flowchart: Alternate Process 8"/>
          <p:cNvSpPr/>
          <p:nvPr/>
        </p:nvSpPr>
        <p:spPr bwMode="auto">
          <a:xfrm>
            <a:off x="474663" y="4589463"/>
            <a:ext cx="1019175" cy="796925"/>
          </a:xfrm>
          <a:prstGeom prst="flowChartAlternateProcess">
            <a:avLst/>
          </a:prstGeom>
          <a:solidFill>
            <a:schemeClr val="bg1"/>
          </a:solidFill>
          <a:ln w="9525" cap="flat" cmpd="sng" algn="ctr">
            <a:solidFill>
              <a:schemeClr val="bg1"/>
            </a:solidFill>
            <a:prstDash val="solid"/>
            <a:round/>
            <a:headEnd type="none" w="med" len="med"/>
            <a:tailEnd type="none" w="med" len="med"/>
          </a:ln>
          <a:effectLst/>
        </p:spPr>
        <p:txBody>
          <a:bodyPr lIns="109637" tIns="54820" rIns="109637" bIns="54820" anchor="ctr"/>
          <a:lstStyle>
            <a:lvl1pPr defTabSz="1006475">
              <a:defRPr sz="3900" b="1">
                <a:solidFill>
                  <a:srgbClr val="000066"/>
                </a:solidFill>
                <a:latin typeface="Arial" pitchFamily="34" charset="0"/>
                <a:cs typeface="Arial" pitchFamily="34" charset="0"/>
              </a:defRPr>
            </a:lvl1pPr>
            <a:lvl2pPr defTabSz="1006475">
              <a:defRPr sz="3900" b="1">
                <a:solidFill>
                  <a:srgbClr val="000066"/>
                </a:solidFill>
                <a:latin typeface="Arial" pitchFamily="34" charset="0"/>
                <a:cs typeface="Arial" pitchFamily="34" charset="0"/>
              </a:defRPr>
            </a:lvl2pPr>
            <a:lvl3pPr defTabSz="1006475">
              <a:defRPr sz="3900" b="1">
                <a:solidFill>
                  <a:srgbClr val="000066"/>
                </a:solidFill>
                <a:latin typeface="Arial" pitchFamily="34" charset="0"/>
                <a:cs typeface="Arial" pitchFamily="34" charset="0"/>
              </a:defRPr>
            </a:lvl3pPr>
            <a:lvl4pPr defTabSz="1006475">
              <a:defRPr sz="3900" b="1">
                <a:solidFill>
                  <a:srgbClr val="000066"/>
                </a:solidFill>
                <a:latin typeface="Arial" pitchFamily="34" charset="0"/>
                <a:cs typeface="Arial" pitchFamily="34" charset="0"/>
              </a:defRPr>
            </a:lvl4pPr>
            <a:lvl5pPr defTabSz="1006475">
              <a:defRPr sz="3900" b="1">
                <a:solidFill>
                  <a:srgbClr val="000066"/>
                </a:solidFill>
                <a:latin typeface="Arial" pitchFamily="34" charset="0"/>
                <a:cs typeface="Arial" pitchFamily="34" charset="0"/>
              </a:defRPr>
            </a:lvl5pPr>
            <a:lvl6pPr marL="2262188" indent="1588" defTabSz="1006475" eaLnBrk="0" fontAlgn="base" hangingPunct="0">
              <a:spcBef>
                <a:spcPct val="0"/>
              </a:spcBef>
              <a:spcAft>
                <a:spcPct val="0"/>
              </a:spcAft>
              <a:defRPr sz="3900" b="1">
                <a:solidFill>
                  <a:srgbClr val="000066"/>
                </a:solidFill>
                <a:latin typeface="Arial" pitchFamily="34" charset="0"/>
                <a:cs typeface="Arial" pitchFamily="34" charset="0"/>
              </a:defRPr>
            </a:lvl6pPr>
            <a:lvl7pPr marL="2719388" indent="1588" defTabSz="1006475" eaLnBrk="0" fontAlgn="base" hangingPunct="0">
              <a:spcBef>
                <a:spcPct val="0"/>
              </a:spcBef>
              <a:spcAft>
                <a:spcPct val="0"/>
              </a:spcAft>
              <a:defRPr sz="3900" b="1">
                <a:solidFill>
                  <a:srgbClr val="000066"/>
                </a:solidFill>
                <a:latin typeface="Arial" pitchFamily="34" charset="0"/>
                <a:cs typeface="Arial" pitchFamily="34" charset="0"/>
              </a:defRPr>
            </a:lvl7pPr>
            <a:lvl8pPr marL="3176588" indent="1588" defTabSz="1006475" eaLnBrk="0" fontAlgn="base" hangingPunct="0">
              <a:spcBef>
                <a:spcPct val="0"/>
              </a:spcBef>
              <a:spcAft>
                <a:spcPct val="0"/>
              </a:spcAft>
              <a:defRPr sz="3900" b="1">
                <a:solidFill>
                  <a:srgbClr val="000066"/>
                </a:solidFill>
                <a:latin typeface="Arial" pitchFamily="34" charset="0"/>
                <a:cs typeface="Arial" pitchFamily="34" charset="0"/>
              </a:defRPr>
            </a:lvl8pPr>
            <a:lvl9pPr marL="3633788" indent="1588" defTabSz="1006475"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a:endParaRPr lang="en-US" altLang="en-US" sz="2600" b="0">
              <a:solidFill>
                <a:srgbClr val="000000"/>
              </a:solidFill>
            </a:endParaRPr>
          </a:p>
        </p:txBody>
      </p:sp>
      <p:pic>
        <p:nvPicPr>
          <p:cNvPr id="1331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893" b="8013"/>
          <a:stretch/>
        </p:blipFill>
        <p:spPr bwMode="auto">
          <a:xfrm>
            <a:off x="601875" y="1479655"/>
            <a:ext cx="9616897" cy="5020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3250" y="49875"/>
            <a:ext cx="9762490" cy="369332"/>
          </a:xfrm>
          <a:prstGeom prst="rect">
            <a:avLst/>
          </a:prstGeom>
        </p:spPr>
        <p:txBody>
          <a:bodyPr wrap="square">
            <a:spAutoFit/>
          </a:bodyPr>
          <a:lstStyle/>
          <a:p>
            <a:r>
              <a:rPr lang="en-GB" altLang="en-US" sz="1800" i="1" dirty="0">
                <a:latin typeface="Calibri" panose="020F0502020204030204" pitchFamily="34" charset="0"/>
                <a:cs typeface="Calibri" panose="020F0502020204030204" pitchFamily="34" charset="0"/>
              </a:rPr>
              <a:t>2: Reduce child and neonatal mortality </a:t>
            </a:r>
            <a:endParaRPr lang="en-US" sz="1800" i="1"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9D3D57-B6FC-49A1-80E3-3D748107FDAD}"/>
              </a:ext>
            </a:extLst>
          </p:cNvPr>
          <p:cNvSpPr>
            <a:spLocks noGrp="1"/>
          </p:cNvSpPr>
          <p:nvPr>
            <p:ph type="title"/>
          </p:nvPr>
        </p:nvSpPr>
        <p:spPr>
          <a:xfrm>
            <a:off x="492048" y="133812"/>
            <a:ext cx="9715500" cy="1365250"/>
          </a:xfrm>
        </p:spPr>
        <p:txBody>
          <a:bodyPr/>
          <a:lstStyle/>
          <a:p>
            <a:pPr algn="ctr"/>
            <a:r>
              <a:rPr lang="fr-CH" sz="3200" dirty="0" err="1"/>
              <a:t>Priority</a:t>
            </a:r>
            <a:r>
              <a:rPr lang="fr-CH" sz="3200" dirty="0"/>
              <a:t> </a:t>
            </a:r>
            <a:r>
              <a:rPr lang="fr-CH" sz="3200" dirty="0" err="1"/>
              <a:t>Activities</a:t>
            </a:r>
            <a:r>
              <a:rPr lang="fr-CH" sz="3200" dirty="0"/>
              <a:t> For </a:t>
            </a:r>
            <a:r>
              <a:rPr lang="fr-CH" sz="3200" dirty="0" err="1"/>
              <a:t>Congenital</a:t>
            </a:r>
            <a:r>
              <a:rPr lang="fr-CH" sz="3200" dirty="0"/>
              <a:t> Syphilis </a:t>
            </a:r>
            <a:r>
              <a:rPr lang="fr-CH" sz="3200" dirty="0" err="1"/>
              <a:t>Prevention</a:t>
            </a:r>
            <a:endParaRPr lang="en-US" sz="3200" dirty="0"/>
          </a:p>
        </p:txBody>
      </p:sp>
      <p:sp>
        <p:nvSpPr>
          <p:cNvPr id="3" name="Content Placeholder 2">
            <a:extLst>
              <a:ext uri="{FF2B5EF4-FFF2-40B4-BE49-F238E27FC236}">
                <a16:creationId xmlns="" xmlns:a16="http://schemas.microsoft.com/office/drawing/2014/main" id="{DA578E05-7BC4-4E10-A9E1-9673CC21F727}"/>
              </a:ext>
            </a:extLst>
          </p:cNvPr>
          <p:cNvSpPr>
            <a:spLocks noGrp="1"/>
          </p:cNvSpPr>
          <p:nvPr>
            <p:ph idx="1"/>
          </p:nvPr>
        </p:nvSpPr>
        <p:spPr>
          <a:xfrm>
            <a:off x="439615" y="1652954"/>
            <a:ext cx="10039079" cy="4818063"/>
          </a:xfrm>
        </p:spPr>
        <p:txBody>
          <a:bodyPr/>
          <a:lstStyle/>
          <a:p>
            <a:r>
              <a:rPr lang="fr-CH" sz="2800" b="1" dirty="0" err="1">
                <a:solidFill>
                  <a:schemeClr val="accent6">
                    <a:lumMod val="50000"/>
                  </a:schemeClr>
                </a:solidFill>
              </a:rPr>
              <a:t>Increase</a:t>
            </a:r>
            <a:r>
              <a:rPr lang="fr-CH" sz="2800" b="1" dirty="0">
                <a:solidFill>
                  <a:schemeClr val="accent6">
                    <a:lumMod val="50000"/>
                  </a:schemeClr>
                </a:solidFill>
              </a:rPr>
              <a:t> </a:t>
            </a:r>
            <a:r>
              <a:rPr lang="fr-CH" sz="2800" b="1" dirty="0" err="1">
                <a:solidFill>
                  <a:schemeClr val="accent6">
                    <a:lumMod val="50000"/>
                  </a:schemeClr>
                </a:solidFill>
              </a:rPr>
              <a:t>access</a:t>
            </a:r>
            <a:r>
              <a:rPr lang="fr-CH" sz="2800" b="1" dirty="0">
                <a:solidFill>
                  <a:schemeClr val="accent6">
                    <a:lumMod val="50000"/>
                  </a:schemeClr>
                </a:solidFill>
              </a:rPr>
              <a:t> to syphilis screening in </a:t>
            </a:r>
            <a:r>
              <a:rPr lang="fr-CH" sz="2800" b="1" dirty="0" err="1">
                <a:solidFill>
                  <a:schemeClr val="accent6">
                    <a:lumMod val="50000"/>
                  </a:schemeClr>
                </a:solidFill>
              </a:rPr>
              <a:t>antenatal</a:t>
            </a:r>
            <a:r>
              <a:rPr lang="fr-CH" sz="2800" b="1" dirty="0">
                <a:solidFill>
                  <a:schemeClr val="accent6">
                    <a:lumMod val="50000"/>
                  </a:schemeClr>
                </a:solidFill>
              </a:rPr>
              <a:t> care</a:t>
            </a:r>
          </a:p>
          <a:p>
            <a:r>
              <a:rPr lang="fr-CH" sz="2800" b="1" dirty="0" err="1">
                <a:solidFill>
                  <a:schemeClr val="accent6">
                    <a:lumMod val="50000"/>
                  </a:schemeClr>
                </a:solidFill>
              </a:rPr>
              <a:t>Increase</a:t>
            </a:r>
            <a:r>
              <a:rPr lang="fr-CH" sz="2800" b="1" dirty="0">
                <a:solidFill>
                  <a:schemeClr val="accent6">
                    <a:lumMod val="50000"/>
                  </a:schemeClr>
                </a:solidFill>
              </a:rPr>
              <a:t> </a:t>
            </a:r>
            <a:r>
              <a:rPr lang="fr-CH" sz="2800" b="1" dirty="0" err="1">
                <a:solidFill>
                  <a:schemeClr val="accent6">
                    <a:lumMod val="50000"/>
                  </a:schemeClr>
                </a:solidFill>
              </a:rPr>
              <a:t>treatment</a:t>
            </a:r>
            <a:r>
              <a:rPr lang="fr-CH" sz="2800" b="1" dirty="0">
                <a:solidFill>
                  <a:schemeClr val="accent6">
                    <a:lumMod val="50000"/>
                  </a:schemeClr>
                </a:solidFill>
              </a:rPr>
              <a:t> </a:t>
            </a:r>
            <a:r>
              <a:rPr lang="fr-CH" sz="2800" b="1" dirty="0" err="1">
                <a:solidFill>
                  <a:schemeClr val="accent6">
                    <a:lumMod val="50000"/>
                  </a:schemeClr>
                </a:solidFill>
              </a:rPr>
              <a:t>coverage</a:t>
            </a:r>
            <a:r>
              <a:rPr lang="fr-CH" sz="2800" b="1" dirty="0">
                <a:solidFill>
                  <a:schemeClr val="accent6">
                    <a:lumMod val="50000"/>
                  </a:schemeClr>
                </a:solidFill>
              </a:rPr>
              <a:t> of syphilis-</a:t>
            </a:r>
            <a:r>
              <a:rPr lang="fr-CH" sz="2800" b="1" dirty="0" err="1">
                <a:solidFill>
                  <a:schemeClr val="accent6">
                    <a:lumMod val="50000"/>
                  </a:schemeClr>
                </a:solidFill>
              </a:rPr>
              <a:t>infected</a:t>
            </a:r>
            <a:r>
              <a:rPr lang="fr-CH" sz="2800" b="1" dirty="0">
                <a:solidFill>
                  <a:schemeClr val="accent6">
                    <a:lumMod val="50000"/>
                  </a:schemeClr>
                </a:solidFill>
              </a:rPr>
              <a:t> </a:t>
            </a:r>
            <a:r>
              <a:rPr lang="fr-CH" sz="2800" b="1" dirty="0" err="1">
                <a:solidFill>
                  <a:schemeClr val="accent6">
                    <a:lumMod val="50000"/>
                  </a:schemeClr>
                </a:solidFill>
              </a:rPr>
              <a:t>pregnant</a:t>
            </a:r>
            <a:r>
              <a:rPr lang="fr-CH" sz="2800" b="1" dirty="0">
                <a:solidFill>
                  <a:schemeClr val="accent6">
                    <a:lumMod val="50000"/>
                  </a:schemeClr>
                </a:solidFill>
              </a:rPr>
              <a:t> </a:t>
            </a:r>
            <a:r>
              <a:rPr lang="fr-CH" sz="2800" b="1" dirty="0" err="1">
                <a:solidFill>
                  <a:schemeClr val="accent6">
                    <a:lumMod val="50000"/>
                  </a:schemeClr>
                </a:solidFill>
              </a:rPr>
              <a:t>women</a:t>
            </a:r>
            <a:r>
              <a:rPr lang="fr-CH" sz="2800" b="1" dirty="0">
                <a:solidFill>
                  <a:schemeClr val="accent6">
                    <a:lumMod val="50000"/>
                  </a:schemeClr>
                </a:solidFill>
              </a:rPr>
              <a:t> with benzathine </a:t>
            </a:r>
            <a:r>
              <a:rPr lang="fr-CH" sz="2800" b="1" dirty="0" err="1">
                <a:solidFill>
                  <a:schemeClr val="accent6">
                    <a:lumMod val="50000"/>
                  </a:schemeClr>
                </a:solidFill>
              </a:rPr>
              <a:t>penicillin</a:t>
            </a:r>
            <a:endParaRPr lang="fr-CH" sz="2800" b="1" dirty="0">
              <a:solidFill>
                <a:schemeClr val="accent6">
                  <a:lumMod val="50000"/>
                </a:schemeClr>
              </a:solidFill>
            </a:endParaRPr>
          </a:p>
          <a:p>
            <a:r>
              <a:rPr lang="fr-CH" sz="2800" b="1" dirty="0" err="1">
                <a:solidFill>
                  <a:schemeClr val="accent6">
                    <a:lumMod val="50000"/>
                  </a:schemeClr>
                </a:solidFill>
              </a:rPr>
              <a:t>Identify</a:t>
            </a:r>
            <a:r>
              <a:rPr lang="fr-CH" sz="2800" b="1" dirty="0">
                <a:solidFill>
                  <a:schemeClr val="accent6">
                    <a:lumMod val="50000"/>
                  </a:schemeClr>
                </a:solidFill>
              </a:rPr>
              <a:t> alternative </a:t>
            </a:r>
            <a:r>
              <a:rPr lang="fr-CH" sz="2800" b="1" dirty="0" err="1">
                <a:solidFill>
                  <a:schemeClr val="accent6">
                    <a:lumMod val="50000"/>
                  </a:schemeClr>
                </a:solidFill>
              </a:rPr>
              <a:t>treatment</a:t>
            </a:r>
            <a:r>
              <a:rPr lang="fr-CH" sz="2800" b="1" dirty="0">
                <a:solidFill>
                  <a:schemeClr val="accent6">
                    <a:lumMod val="50000"/>
                  </a:schemeClr>
                </a:solidFill>
              </a:rPr>
              <a:t>  for </a:t>
            </a:r>
            <a:r>
              <a:rPr lang="fr-CH" sz="2800" b="1" dirty="0" err="1">
                <a:solidFill>
                  <a:schemeClr val="accent6">
                    <a:lumMod val="50000"/>
                  </a:schemeClr>
                </a:solidFill>
              </a:rPr>
              <a:t>pregnant</a:t>
            </a:r>
            <a:r>
              <a:rPr lang="fr-CH" sz="2800" b="1" dirty="0">
                <a:solidFill>
                  <a:schemeClr val="accent6">
                    <a:lumMod val="50000"/>
                  </a:schemeClr>
                </a:solidFill>
              </a:rPr>
              <a:t> </a:t>
            </a:r>
            <a:r>
              <a:rPr lang="fr-CH" sz="2800" b="1" dirty="0" err="1">
                <a:solidFill>
                  <a:schemeClr val="accent6">
                    <a:lumMod val="50000"/>
                  </a:schemeClr>
                </a:solidFill>
              </a:rPr>
              <a:t>women</a:t>
            </a:r>
            <a:r>
              <a:rPr lang="fr-CH" sz="2800" b="1" dirty="0">
                <a:solidFill>
                  <a:schemeClr val="accent6">
                    <a:lumMod val="50000"/>
                  </a:schemeClr>
                </a:solidFill>
              </a:rPr>
              <a:t> </a:t>
            </a:r>
            <a:r>
              <a:rPr lang="fr-CH" sz="2800" b="1" dirty="0" err="1">
                <a:solidFill>
                  <a:schemeClr val="accent6">
                    <a:lumMod val="50000"/>
                  </a:schemeClr>
                </a:solidFill>
              </a:rPr>
              <a:t>with</a:t>
            </a:r>
            <a:r>
              <a:rPr lang="fr-CH" sz="2800" b="1" dirty="0">
                <a:solidFill>
                  <a:schemeClr val="accent6">
                    <a:lumMod val="50000"/>
                  </a:schemeClr>
                </a:solidFill>
              </a:rPr>
              <a:t> syphilis</a:t>
            </a:r>
          </a:p>
          <a:p>
            <a:r>
              <a:rPr lang="fr-CH" sz="2800" b="1" dirty="0">
                <a:solidFill>
                  <a:schemeClr val="accent6">
                    <a:lumMod val="50000"/>
                  </a:schemeClr>
                </a:solidFill>
              </a:rPr>
              <a:t>Support countries to </a:t>
            </a:r>
            <a:r>
              <a:rPr lang="fr-CH" sz="2800" b="1" dirty="0" err="1">
                <a:solidFill>
                  <a:schemeClr val="accent6">
                    <a:lumMod val="50000"/>
                  </a:schemeClr>
                </a:solidFill>
              </a:rPr>
              <a:t>achieve</a:t>
            </a:r>
            <a:r>
              <a:rPr lang="fr-CH" sz="2800" b="1" dirty="0">
                <a:solidFill>
                  <a:schemeClr val="accent6">
                    <a:lumMod val="50000"/>
                  </a:schemeClr>
                </a:solidFill>
              </a:rPr>
              <a:t> WHO validation of </a:t>
            </a:r>
            <a:r>
              <a:rPr lang="fr-CH" sz="2800" b="1" dirty="0" err="1">
                <a:solidFill>
                  <a:schemeClr val="accent6">
                    <a:lumMod val="50000"/>
                  </a:schemeClr>
                </a:solidFill>
              </a:rPr>
              <a:t>elimination</a:t>
            </a:r>
            <a:r>
              <a:rPr lang="fr-CH" sz="2800" b="1" dirty="0">
                <a:solidFill>
                  <a:schemeClr val="accent6">
                    <a:lumMod val="50000"/>
                  </a:schemeClr>
                </a:solidFill>
              </a:rPr>
              <a:t> </a:t>
            </a:r>
            <a:r>
              <a:rPr lang="fr-CH" sz="2800" dirty="0">
                <a:solidFill>
                  <a:schemeClr val="accent6">
                    <a:lumMod val="50000"/>
                  </a:schemeClr>
                </a:solidFill>
              </a:rPr>
              <a:t>of </a:t>
            </a:r>
            <a:r>
              <a:rPr lang="fr-CH" sz="2800" dirty="0" err="1">
                <a:solidFill>
                  <a:schemeClr val="accent6">
                    <a:lumMod val="50000"/>
                  </a:schemeClr>
                </a:solidFill>
              </a:rPr>
              <a:t>mother</a:t>
            </a:r>
            <a:r>
              <a:rPr lang="fr-CH" sz="2800" dirty="0">
                <a:solidFill>
                  <a:schemeClr val="accent6">
                    <a:lumMod val="50000"/>
                  </a:schemeClr>
                </a:solidFill>
              </a:rPr>
              <a:t>-to-</a:t>
            </a:r>
            <a:r>
              <a:rPr lang="fr-CH" sz="2800" dirty="0" err="1">
                <a:solidFill>
                  <a:schemeClr val="accent6">
                    <a:lumMod val="50000"/>
                  </a:schemeClr>
                </a:solidFill>
              </a:rPr>
              <a:t>child</a:t>
            </a:r>
            <a:r>
              <a:rPr lang="fr-CH" sz="2800" dirty="0">
                <a:solidFill>
                  <a:schemeClr val="accent6">
                    <a:lumMod val="50000"/>
                  </a:schemeClr>
                </a:solidFill>
              </a:rPr>
              <a:t> transmission of syphilis (10 countries </a:t>
            </a:r>
            <a:r>
              <a:rPr lang="fr-CH" sz="2800" dirty="0" err="1">
                <a:solidFill>
                  <a:schemeClr val="accent6">
                    <a:lumMod val="50000"/>
                  </a:schemeClr>
                </a:solidFill>
              </a:rPr>
              <a:t>validated</a:t>
            </a:r>
            <a:r>
              <a:rPr lang="fr-CH" sz="2800" dirty="0" smtClean="0">
                <a:solidFill>
                  <a:schemeClr val="accent6">
                    <a:lumMod val="50000"/>
                  </a:schemeClr>
                </a:solidFill>
              </a:rPr>
              <a:t>)</a:t>
            </a:r>
            <a:endParaRPr lang="fr-CH" sz="2800" dirty="0">
              <a:solidFill>
                <a:schemeClr val="accent6">
                  <a:lumMod val="50000"/>
                </a:schemeClr>
              </a:solidFill>
            </a:endParaRPr>
          </a:p>
          <a:p>
            <a:pPr lvl="1"/>
            <a:endParaRPr lang="fr-CH" sz="2800" dirty="0">
              <a:solidFill>
                <a:schemeClr val="accent6">
                  <a:lumMod val="50000"/>
                </a:schemeClr>
              </a:solidFill>
            </a:endParaRPr>
          </a:p>
          <a:p>
            <a:pPr marL="0" indent="0">
              <a:buNone/>
            </a:pPr>
            <a:endParaRPr lang="fr-CH" sz="2800" dirty="0">
              <a:solidFill>
                <a:schemeClr val="accent6">
                  <a:lumMod val="50000"/>
                </a:schemeClr>
              </a:solidFill>
            </a:endParaRPr>
          </a:p>
          <a:p>
            <a:pPr marL="0" indent="0">
              <a:buNone/>
            </a:pPr>
            <a:endParaRPr lang="en-US" sz="2800" dirty="0">
              <a:solidFill>
                <a:schemeClr val="accent6">
                  <a:lumMod val="50000"/>
                </a:schemeClr>
              </a:solidFill>
            </a:endParaRPr>
          </a:p>
        </p:txBody>
      </p:sp>
      <p:sp>
        <p:nvSpPr>
          <p:cNvPr id="4" name="Rectangle 3"/>
          <p:cNvSpPr/>
          <p:nvPr/>
        </p:nvSpPr>
        <p:spPr>
          <a:xfrm>
            <a:off x="33250" y="49875"/>
            <a:ext cx="9762490" cy="369332"/>
          </a:xfrm>
          <a:prstGeom prst="rect">
            <a:avLst/>
          </a:prstGeom>
        </p:spPr>
        <p:txBody>
          <a:bodyPr wrap="square">
            <a:spAutoFit/>
          </a:bodyPr>
          <a:lstStyle/>
          <a:p>
            <a:r>
              <a:rPr lang="en-GB" altLang="en-US" sz="1800" i="1" dirty="0">
                <a:latin typeface="Calibri" panose="020F0502020204030204" pitchFamily="34" charset="0"/>
                <a:cs typeface="Calibri" panose="020F0502020204030204" pitchFamily="34" charset="0"/>
              </a:rPr>
              <a:t>2: Reduce child and neonatal mortality </a:t>
            </a:r>
            <a:endParaRPr lang="en-US" sz="1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4509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348" y="1596266"/>
            <a:ext cx="1671220" cy="21626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a:xfrm>
            <a:off x="10075" y="231038"/>
            <a:ext cx="10692212" cy="1365228"/>
          </a:xfrm>
          <a:prstGeom prst="rect">
            <a:avLst/>
          </a:prstGeom>
        </p:spPr>
        <p:txBody>
          <a:bodyPr lIns="104306" tIns="52153" rIns="104306" bIns="52153" anchor="t"/>
          <a:lstStyle>
            <a:lvl1pPr algn="l" defTabSz="457200" rtl="0" eaLnBrk="0" fontAlgn="base" hangingPunct="0">
              <a:spcBef>
                <a:spcPct val="0"/>
              </a:spcBef>
              <a:spcAft>
                <a:spcPct val="0"/>
              </a:spcAft>
              <a:defRPr sz="4000" b="1" kern="1200" cap="all">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ctr"/>
            <a:r>
              <a:rPr lang="en-GB" sz="3400" cap="none" dirty="0">
                <a:solidFill>
                  <a:srgbClr val="285EA0"/>
                </a:solidFill>
              </a:rPr>
              <a:t>Validation of EMTCT: </a:t>
            </a:r>
            <a:endParaRPr lang="en-GB" sz="3400" cap="none" dirty="0" smtClean="0">
              <a:solidFill>
                <a:srgbClr val="285EA0"/>
              </a:solidFill>
            </a:endParaRPr>
          </a:p>
          <a:p>
            <a:pPr algn="ctr"/>
            <a:r>
              <a:rPr lang="en-GB" sz="3400" cap="none" dirty="0" smtClean="0">
                <a:solidFill>
                  <a:srgbClr val="285EA0"/>
                </a:solidFill>
              </a:rPr>
              <a:t>core </a:t>
            </a:r>
            <a:r>
              <a:rPr lang="en-GB" sz="3400" cap="none" dirty="0">
                <a:solidFill>
                  <a:srgbClr val="285EA0"/>
                </a:solidFill>
              </a:rPr>
              <a:t>impact and process </a:t>
            </a:r>
            <a:r>
              <a:rPr lang="en-GB" sz="3400" cap="none" dirty="0" smtClean="0">
                <a:solidFill>
                  <a:srgbClr val="285EA0"/>
                </a:solidFill>
              </a:rPr>
              <a:t>indicators</a:t>
            </a:r>
            <a:endParaRPr lang="en-GB" sz="2700" cap="none" dirty="0">
              <a:solidFill>
                <a:srgbClr val="FF66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653381439"/>
              </p:ext>
            </p:extLst>
          </p:nvPr>
        </p:nvGraphicFramePr>
        <p:xfrm>
          <a:off x="2315163" y="1596266"/>
          <a:ext cx="7747261" cy="4763531"/>
        </p:xfrm>
        <a:graphic>
          <a:graphicData uri="http://schemas.openxmlformats.org/drawingml/2006/table">
            <a:tbl>
              <a:tblPr>
                <a:tableStyleId>{5C22544A-7EE6-4342-B048-85BDC9FD1C3A}</a:tableStyleId>
              </a:tblPr>
              <a:tblGrid>
                <a:gridCol w="1319430"/>
                <a:gridCol w="3194691"/>
                <a:gridCol w="3233140"/>
              </a:tblGrid>
              <a:tr h="604886">
                <a:tc rowSpan="2">
                  <a:txBody>
                    <a:bodyPr/>
                    <a:lstStyle/>
                    <a:p>
                      <a:pPr algn="ctr">
                        <a:lnSpc>
                          <a:spcPct val="115000"/>
                        </a:lnSpc>
                        <a:spcAft>
                          <a:spcPts val="0"/>
                        </a:spcAft>
                      </a:pPr>
                      <a:r>
                        <a:rPr lang="en-US" sz="1200" dirty="0">
                          <a:solidFill>
                            <a:schemeClr val="accent1"/>
                          </a:solidFill>
                          <a:effectLst/>
                        </a:rPr>
                        <a:t> </a:t>
                      </a:r>
                      <a:endParaRPr lang="en-GB" sz="1300" dirty="0">
                        <a:solidFill>
                          <a:schemeClr val="accent1"/>
                        </a:solidFill>
                        <a:effectLst/>
                        <a:latin typeface="Times New Roman"/>
                        <a:ea typeface="Times New Roman"/>
                        <a:cs typeface="Arial"/>
                      </a:endParaRPr>
                    </a:p>
                    <a:p>
                      <a:pPr algn="l">
                        <a:lnSpc>
                          <a:spcPct val="115000"/>
                        </a:lnSpc>
                      </a:pPr>
                      <a:r>
                        <a:rPr lang="en-US" sz="1200" dirty="0">
                          <a:effectLst/>
                        </a:rPr>
                        <a:t> </a:t>
                      </a:r>
                      <a:endParaRPr lang="en-GB" sz="1200" dirty="0">
                        <a:effectLst/>
                        <a:latin typeface="Calibri"/>
                        <a:cs typeface="Arial"/>
                      </a:endParaRPr>
                    </a:p>
                  </a:txBody>
                  <a:tcPr marL="66437" marR="66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algn="ctr">
                        <a:lnSpc>
                          <a:spcPct val="115000"/>
                        </a:lnSpc>
                      </a:pPr>
                      <a:r>
                        <a:rPr lang="en-US" sz="2000" b="1" dirty="0" smtClean="0">
                          <a:solidFill>
                            <a:schemeClr val="tx1"/>
                          </a:solidFill>
                          <a:effectLst/>
                        </a:rPr>
                        <a:t>ELIMINATION</a:t>
                      </a:r>
                      <a:endParaRPr lang="en-GB" sz="2000" b="1" dirty="0">
                        <a:solidFill>
                          <a:schemeClr val="tx1"/>
                        </a:solidFill>
                        <a:effectLst/>
                      </a:endParaRPr>
                    </a:p>
                  </a:txBody>
                  <a:tcPr marL="66437" marR="66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GB"/>
                    </a:p>
                  </a:txBody>
                  <a:tcPr/>
                </a:tc>
              </a:tr>
              <a:tr h="604886">
                <a:tc vMerge="1">
                  <a:txBody>
                    <a:bodyPr/>
                    <a:lstStyle/>
                    <a:p>
                      <a:pPr algn="l">
                        <a:lnSpc>
                          <a:spcPct val="115000"/>
                        </a:lnSpc>
                      </a:pPr>
                      <a:endParaRPr lang="en-GB" sz="1100" dirty="0">
                        <a:effectLst/>
                        <a:latin typeface="Calibri"/>
                        <a:cs typeface="Arial"/>
                      </a:endParaRPr>
                    </a:p>
                  </a:txBody>
                  <a:tcPr marL="56811" marR="56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5000"/>
                        </a:lnSpc>
                      </a:pPr>
                      <a:r>
                        <a:rPr lang="en-US" sz="2000" b="1" dirty="0" smtClean="0">
                          <a:effectLst/>
                        </a:rPr>
                        <a:t>HIV</a:t>
                      </a:r>
                      <a:endParaRPr lang="en-GB" sz="2000" b="1" dirty="0">
                        <a:effectLst/>
                        <a:latin typeface="Calibri"/>
                        <a:cs typeface="Arial"/>
                      </a:endParaRPr>
                    </a:p>
                  </a:txBody>
                  <a:tcPr marL="66437" marR="66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11760" indent="-90170" algn="ctr">
                        <a:lnSpc>
                          <a:spcPct val="115000"/>
                        </a:lnSpc>
                      </a:pPr>
                      <a:r>
                        <a:rPr lang="en-US" sz="2000" b="1" dirty="0">
                          <a:effectLst/>
                        </a:rPr>
                        <a:t>Syphilis</a:t>
                      </a:r>
                      <a:endParaRPr lang="en-GB" sz="2000" b="1" dirty="0">
                        <a:effectLst/>
                        <a:latin typeface="Calibri"/>
                        <a:cs typeface="Arial"/>
                      </a:endParaRPr>
                    </a:p>
                  </a:txBody>
                  <a:tcPr marL="66437" marR="66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178227">
                <a:tc>
                  <a:txBody>
                    <a:bodyPr/>
                    <a:lstStyle/>
                    <a:p>
                      <a:pPr algn="l">
                        <a:lnSpc>
                          <a:spcPct val="115000"/>
                        </a:lnSpc>
                      </a:pPr>
                      <a:r>
                        <a:rPr lang="en-US" sz="2000" b="1" dirty="0">
                          <a:effectLst/>
                        </a:rPr>
                        <a:t>IMPACT</a:t>
                      </a:r>
                      <a:endParaRPr lang="en-GB" sz="2000" b="1" dirty="0">
                        <a:effectLst/>
                      </a:endParaRPr>
                    </a:p>
                    <a:p>
                      <a:pPr algn="l">
                        <a:lnSpc>
                          <a:spcPct val="115000"/>
                        </a:lnSpc>
                      </a:pPr>
                      <a:r>
                        <a:rPr lang="en-US" sz="2000" b="1" dirty="0" smtClean="0">
                          <a:effectLst/>
                        </a:rPr>
                        <a:t>criteria</a:t>
                      </a:r>
                      <a:endParaRPr lang="en-GB" sz="2000" b="1" dirty="0">
                        <a:effectLst/>
                      </a:endParaRPr>
                    </a:p>
                    <a:p>
                      <a:pPr algn="l">
                        <a:lnSpc>
                          <a:spcPct val="115000"/>
                        </a:lnSpc>
                      </a:pPr>
                      <a:r>
                        <a:rPr lang="en-US" sz="2000" dirty="0">
                          <a:effectLst/>
                        </a:rPr>
                        <a:t> </a:t>
                      </a:r>
                      <a:endParaRPr lang="en-GB" sz="2000" dirty="0">
                        <a:effectLst/>
                        <a:latin typeface="Calibri"/>
                        <a:cs typeface="Arial"/>
                      </a:endParaRPr>
                    </a:p>
                  </a:txBody>
                  <a:tcPr marL="66437" marR="66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76213" marR="0" lvl="0" indent="-176213" algn="l" defTabSz="914077" rtl="0" eaLnBrk="1" fontAlgn="auto" latinLnBrk="0" hangingPunct="1">
                        <a:lnSpc>
                          <a:spcPct val="115000"/>
                        </a:lnSpc>
                        <a:spcBef>
                          <a:spcPts val="0"/>
                        </a:spcBef>
                        <a:spcAft>
                          <a:spcPts val="0"/>
                        </a:spcAft>
                        <a:buClrTx/>
                        <a:buSzTx/>
                        <a:buFont typeface="Symbol"/>
                        <a:buChar char=""/>
                        <a:tabLst/>
                        <a:defRPr/>
                      </a:pPr>
                      <a:r>
                        <a:rPr lang="en-US" sz="1900" dirty="0" smtClean="0">
                          <a:effectLst/>
                        </a:rPr>
                        <a:t>Incidence ≤ 50 cases per 100,000 live births</a:t>
                      </a:r>
                      <a:endParaRPr lang="en-GB" sz="1900" dirty="0" smtClean="0">
                        <a:effectLst/>
                        <a:latin typeface="+mn-lt"/>
                        <a:cs typeface="Arial"/>
                      </a:endParaRPr>
                    </a:p>
                    <a:p>
                      <a:pPr marL="176213" lvl="0" indent="-176213" algn="l" rtl="0">
                        <a:lnSpc>
                          <a:spcPct val="115000"/>
                        </a:lnSpc>
                        <a:buFont typeface="Symbol"/>
                        <a:buChar char=""/>
                      </a:pPr>
                      <a:r>
                        <a:rPr lang="en-US" sz="1900" dirty="0" smtClean="0">
                          <a:effectLst/>
                        </a:rPr>
                        <a:t>MTCT rate &lt; 2% </a:t>
                      </a:r>
                      <a:r>
                        <a:rPr lang="en-GB" sz="1900" baseline="0" dirty="0" smtClean="0">
                          <a:effectLst/>
                        </a:rPr>
                        <a:t> </a:t>
                      </a:r>
                      <a:r>
                        <a:rPr lang="en-US" sz="1900" dirty="0" smtClean="0">
                          <a:effectLst/>
                        </a:rPr>
                        <a:t>or &lt; 5%</a:t>
                      </a:r>
                      <a:r>
                        <a:rPr lang="en-GB" sz="1900" baseline="0" dirty="0" smtClean="0">
                          <a:effectLst/>
                        </a:rPr>
                        <a:t> </a:t>
                      </a:r>
                      <a:r>
                        <a:rPr lang="en-US" sz="1900" dirty="0" smtClean="0">
                          <a:effectLst/>
                        </a:rPr>
                        <a:t>in breastfeeding</a:t>
                      </a:r>
                      <a:r>
                        <a:rPr lang="en-US" sz="1900" baseline="0" dirty="0" smtClean="0">
                          <a:effectLst/>
                        </a:rPr>
                        <a:t> </a:t>
                      </a:r>
                      <a:r>
                        <a:rPr lang="en-US" sz="1900" dirty="0" smtClean="0">
                          <a:effectLst/>
                        </a:rPr>
                        <a:t>populations</a:t>
                      </a:r>
                      <a:endParaRPr lang="en-GB" sz="1900" dirty="0">
                        <a:effectLst/>
                      </a:endParaRPr>
                    </a:p>
                  </a:txBody>
                  <a:tcPr marL="66437" marR="66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76213" lvl="0" indent="-176213" algn="l" defTabSz="914400" rtl="0" eaLnBrk="1" latinLnBrk="0" hangingPunct="1">
                        <a:lnSpc>
                          <a:spcPct val="115000"/>
                        </a:lnSpc>
                        <a:buFont typeface="Symbol"/>
                        <a:buChar char=""/>
                      </a:pPr>
                      <a:r>
                        <a:rPr lang="en-US" sz="1900" kern="1200" dirty="0" smtClean="0">
                          <a:solidFill>
                            <a:schemeClr val="dk1"/>
                          </a:solidFill>
                          <a:effectLst/>
                          <a:latin typeface="+mn-lt"/>
                          <a:ea typeface="+mn-ea"/>
                          <a:cs typeface="+mn-cs"/>
                        </a:rPr>
                        <a:t>Incidence ≤ </a:t>
                      </a:r>
                      <a:r>
                        <a:rPr lang="en-US" sz="1900" kern="1200" dirty="0">
                          <a:solidFill>
                            <a:schemeClr val="dk1"/>
                          </a:solidFill>
                          <a:effectLst/>
                          <a:latin typeface="+mn-lt"/>
                          <a:ea typeface="+mn-ea"/>
                          <a:cs typeface="+mn-cs"/>
                        </a:rPr>
                        <a:t>50 </a:t>
                      </a:r>
                      <a:r>
                        <a:rPr lang="en-US" sz="1900" kern="1200" dirty="0" smtClean="0">
                          <a:solidFill>
                            <a:schemeClr val="dk1"/>
                          </a:solidFill>
                          <a:effectLst/>
                          <a:latin typeface="+mn-lt"/>
                          <a:ea typeface="+mn-ea"/>
                          <a:cs typeface="+mn-cs"/>
                        </a:rPr>
                        <a:t>cases per 100,000 </a:t>
                      </a:r>
                      <a:r>
                        <a:rPr lang="en-US" sz="1900" kern="1200" dirty="0">
                          <a:solidFill>
                            <a:schemeClr val="dk1"/>
                          </a:solidFill>
                          <a:effectLst/>
                          <a:latin typeface="+mn-lt"/>
                          <a:ea typeface="+mn-ea"/>
                          <a:cs typeface="+mn-cs"/>
                        </a:rPr>
                        <a:t>live births</a:t>
                      </a:r>
                      <a:endParaRPr lang="en-GB" sz="1900" kern="1200" dirty="0">
                        <a:solidFill>
                          <a:schemeClr val="dk1"/>
                        </a:solidFill>
                        <a:effectLst/>
                        <a:latin typeface="+mn-lt"/>
                        <a:ea typeface="+mn-ea"/>
                        <a:cs typeface="+mn-cs"/>
                      </a:endParaRPr>
                    </a:p>
                    <a:p>
                      <a:pPr marL="111760" indent="-90170" algn="l">
                        <a:lnSpc>
                          <a:spcPct val="115000"/>
                        </a:lnSpc>
                      </a:pPr>
                      <a:r>
                        <a:rPr lang="en-US" sz="2000" dirty="0">
                          <a:effectLst/>
                        </a:rPr>
                        <a:t> </a:t>
                      </a:r>
                      <a:endParaRPr lang="en-GB" sz="2000" dirty="0">
                        <a:effectLst/>
                        <a:latin typeface="Calibri"/>
                        <a:cs typeface="Arial"/>
                      </a:endParaRPr>
                    </a:p>
                  </a:txBody>
                  <a:tcPr marL="66437" marR="66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375532">
                <a:tc>
                  <a:txBody>
                    <a:bodyPr/>
                    <a:lstStyle/>
                    <a:p>
                      <a:r>
                        <a:rPr lang="en-US" sz="2000" b="1" dirty="0" smtClean="0">
                          <a:effectLst/>
                        </a:rPr>
                        <a:t>PROCESS criteria</a:t>
                      </a:r>
                      <a:endParaRPr lang="en-GB" sz="2000" b="1" dirty="0"/>
                    </a:p>
                  </a:txBody>
                  <a:tcPr marL="66437" marR="66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76213" marR="0" lvl="0" indent="-176213" algn="l" defTabSz="914400" rtl="0" eaLnBrk="1" fontAlgn="auto" latinLnBrk="0" hangingPunct="1">
                        <a:lnSpc>
                          <a:spcPct val="115000"/>
                        </a:lnSpc>
                        <a:spcBef>
                          <a:spcPts val="0"/>
                        </a:spcBef>
                        <a:spcAft>
                          <a:spcPts val="0"/>
                        </a:spcAft>
                        <a:buClrTx/>
                        <a:buSzTx/>
                        <a:buFont typeface="Symbol"/>
                        <a:buChar char=""/>
                        <a:tabLst/>
                        <a:defRPr/>
                      </a:pPr>
                      <a:r>
                        <a:rPr lang="en-US" sz="1900" dirty="0" smtClean="0">
                          <a:effectLst/>
                        </a:rPr>
                        <a:t>1</a:t>
                      </a:r>
                      <a:r>
                        <a:rPr lang="en-US" sz="1900" baseline="30000" dirty="0" smtClean="0">
                          <a:effectLst/>
                        </a:rPr>
                        <a:t>st</a:t>
                      </a:r>
                      <a:r>
                        <a:rPr lang="en-US" sz="1900" dirty="0" smtClean="0">
                          <a:effectLst/>
                        </a:rPr>
                        <a:t> ANC coverage ≥ 95%</a:t>
                      </a:r>
                      <a:endParaRPr lang="en-GB" sz="1900" dirty="0" smtClean="0">
                        <a:effectLst/>
                        <a:latin typeface="+mn-lt"/>
                        <a:cs typeface="Arial"/>
                      </a:endParaRPr>
                    </a:p>
                    <a:p>
                      <a:pPr marL="176213" lvl="0" indent="-176213" algn="l" defTabSz="914400" rtl="0" eaLnBrk="1" latinLnBrk="0" hangingPunct="1">
                        <a:lnSpc>
                          <a:spcPct val="115000"/>
                        </a:lnSpc>
                        <a:buFont typeface="Symbol"/>
                        <a:buChar char=""/>
                      </a:pPr>
                      <a:r>
                        <a:rPr lang="en-US" sz="1900" kern="1200" dirty="0" smtClean="0">
                          <a:solidFill>
                            <a:schemeClr val="dk1"/>
                          </a:solidFill>
                          <a:effectLst/>
                          <a:latin typeface="+mn-lt"/>
                          <a:ea typeface="+mn-ea"/>
                          <a:cs typeface="+mn-cs"/>
                        </a:rPr>
                        <a:t>Testing coverage  </a:t>
                      </a:r>
                      <a:r>
                        <a:rPr lang="en-US" sz="1900" kern="1200" dirty="0">
                          <a:solidFill>
                            <a:schemeClr val="dk1"/>
                          </a:solidFill>
                          <a:effectLst/>
                          <a:latin typeface="+mn-lt"/>
                          <a:ea typeface="+mn-ea"/>
                          <a:cs typeface="+mn-cs"/>
                        </a:rPr>
                        <a:t>≥ 95% </a:t>
                      </a:r>
                      <a:endParaRPr lang="en-GB" sz="1900" kern="1200" dirty="0">
                        <a:solidFill>
                          <a:schemeClr val="dk1"/>
                        </a:solidFill>
                        <a:effectLst/>
                        <a:latin typeface="+mn-lt"/>
                        <a:ea typeface="+mn-ea"/>
                        <a:cs typeface="+mn-cs"/>
                      </a:endParaRPr>
                    </a:p>
                    <a:p>
                      <a:pPr marL="176213" lvl="0" indent="-176213" algn="l" defTabSz="914400" rtl="0" eaLnBrk="1" latinLnBrk="0" hangingPunct="1">
                        <a:lnSpc>
                          <a:spcPct val="115000"/>
                        </a:lnSpc>
                        <a:buFont typeface="Symbol"/>
                        <a:buChar char=""/>
                      </a:pPr>
                      <a:r>
                        <a:rPr lang="en-US" sz="1900" kern="1200" dirty="0" smtClean="0">
                          <a:solidFill>
                            <a:schemeClr val="dk1"/>
                          </a:solidFill>
                          <a:effectLst/>
                          <a:latin typeface="+mn-lt"/>
                          <a:ea typeface="+mn-ea"/>
                          <a:cs typeface="+mn-cs"/>
                        </a:rPr>
                        <a:t>ART coverage ≥95%*</a:t>
                      </a:r>
                      <a:endParaRPr lang="en-GB" sz="1900" kern="1200" dirty="0">
                        <a:solidFill>
                          <a:schemeClr val="dk1"/>
                        </a:solidFill>
                        <a:effectLst/>
                        <a:latin typeface="+mn-lt"/>
                        <a:ea typeface="+mn-ea"/>
                        <a:cs typeface="+mn-cs"/>
                      </a:endParaRPr>
                    </a:p>
                  </a:txBody>
                  <a:tcPr marL="66437" marR="66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176213" marR="0" lvl="0" indent="-176213" algn="l" defTabSz="914400" rtl="0" eaLnBrk="1" fontAlgn="auto" latinLnBrk="0" hangingPunct="1">
                        <a:lnSpc>
                          <a:spcPct val="115000"/>
                        </a:lnSpc>
                        <a:spcBef>
                          <a:spcPts val="0"/>
                        </a:spcBef>
                        <a:spcAft>
                          <a:spcPts val="0"/>
                        </a:spcAft>
                        <a:buClrTx/>
                        <a:buSzTx/>
                        <a:buFont typeface="Symbol"/>
                        <a:buChar char=""/>
                        <a:tabLst/>
                        <a:defRPr/>
                      </a:pPr>
                      <a:r>
                        <a:rPr lang="en-US" sz="1900" dirty="0" smtClean="0">
                          <a:effectLst/>
                        </a:rPr>
                        <a:t>1</a:t>
                      </a:r>
                      <a:r>
                        <a:rPr lang="en-US" sz="1900" baseline="30000" dirty="0" smtClean="0">
                          <a:effectLst/>
                        </a:rPr>
                        <a:t>st</a:t>
                      </a:r>
                      <a:r>
                        <a:rPr lang="en-US" sz="1900" dirty="0" smtClean="0">
                          <a:effectLst/>
                        </a:rPr>
                        <a:t> ANC coverage ≥ 95%</a:t>
                      </a:r>
                      <a:endParaRPr lang="en-GB" sz="1900" dirty="0" smtClean="0">
                        <a:effectLst/>
                        <a:latin typeface="+mn-lt"/>
                        <a:cs typeface="Arial"/>
                      </a:endParaRPr>
                    </a:p>
                    <a:p>
                      <a:pPr marL="176213" lvl="0" indent="-176213" algn="l" defTabSz="914400" rtl="0" eaLnBrk="1" latinLnBrk="0" hangingPunct="1">
                        <a:lnSpc>
                          <a:spcPct val="115000"/>
                        </a:lnSpc>
                        <a:buFont typeface="Symbol"/>
                        <a:buChar char=""/>
                      </a:pPr>
                      <a:r>
                        <a:rPr lang="en-US" sz="1900" kern="1200" dirty="0" smtClean="0">
                          <a:solidFill>
                            <a:schemeClr val="dk1"/>
                          </a:solidFill>
                          <a:effectLst/>
                          <a:latin typeface="+mn-lt"/>
                          <a:ea typeface="+mn-ea"/>
                          <a:cs typeface="+mn-cs"/>
                        </a:rPr>
                        <a:t>Testing</a:t>
                      </a:r>
                      <a:r>
                        <a:rPr lang="en-US" sz="1900" kern="1200" baseline="0" dirty="0" smtClean="0">
                          <a:solidFill>
                            <a:schemeClr val="dk1"/>
                          </a:solidFill>
                          <a:effectLst/>
                          <a:latin typeface="+mn-lt"/>
                          <a:ea typeface="+mn-ea"/>
                          <a:cs typeface="+mn-cs"/>
                        </a:rPr>
                        <a:t> c</a:t>
                      </a:r>
                      <a:r>
                        <a:rPr lang="en-US" sz="1900" kern="1200" dirty="0" smtClean="0">
                          <a:solidFill>
                            <a:schemeClr val="dk1"/>
                          </a:solidFill>
                          <a:effectLst/>
                          <a:latin typeface="+mn-lt"/>
                          <a:ea typeface="+mn-ea"/>
                          <a:cs typeface="+mn-cs"/>
                        </a:rPr>
                        <a:t>overage ≥ 95%</a:t>
                      </a:r>
                      <a:endParaRPr lang="en-GB" sz="1900" kern="1200" dirty="0">
                        <a:solidFill>
                          <a:schemeClr val="dk1"/>
                        </a:solidFill>
                        <a:effectLst/>
                        <a:latin typeface="+mn-lt"/>
                        <a:ea typeface="+mn-ea"/>
                        <a:cs typeface="+mn-cs"/>
                      </a:endParaRPr>
                    </a:p>
                    <a:p>
                      <a:pPr marL="176213" lvl="0" indent="-176213" algn="l" defTabSz="914400" rtl="0" eaLnBrk="1" latinLnBrk="0" hangingPunct="1">
                        <a:lnSpc>
                          <a:spcPct val="115000"/>
                        </a:lnSpc>
                        <a:buFont typeface="Symbol"/>
                        <a:buChar char=""/>
                      </a:pPr>
                      <a:r>
                        <a:rPr lang="en-US" sz="1900" kern="1200" dirty="0" smtClean="0">
                          <a:solidFill>
                            <a:schemeClr val="dk1"/>
                          </a:solidFill>
                          <a:effectLst/>
                          <a:latin typeface="+mn-lt"/>
                          <a:ea typeface="+mn-ea"/>
                          <a:cs typeface="+mn-cs"/>
                        </a:rPr>
                        <a:t>Treatment coverage &gt;95% </a:t>
                      </a:r>
                      <a:endParaRPr lang="en-GB" sz="1900" kern="1200" dirty="0">
                        <a:solidFill>
                          <a:schemeClr val="dk1"/>
                        </a:solidFill>
                        <a:effectLst/>
                        <a:latin typeface="+mn-lt"/>
                        <a:ea typeface="+mn-ea"/>
                        <a:cs typeface="+mn-cs"/>
                      </a:endParaRPr>
                    </a:p>
                  </a:txBody>
                  <a:tcPr marL="66437" marR="664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3" name="TextBox 2"/>
          <p:cNvSpPr txBox="1"/>
          <p:nvPr/>
        </p:nvSpPr>
        <p:spPr>
          <a:xfrm>
            <a:off x="10075" y="7300999"/>
            <a:ext cx="8580185" cy="474656"/>
          </a:xfrm>
          <a:prstGeom prst="rect">
            <a:avLst/>
          </a:prstGeom>
          <a:noFill/>
        </p:spPr>
        <p:txBody>
          <a:bodyPr wrap="none" lIns="104306" tIns="52153" rIns="104306" bIns="52153" rtlCol="0">
            <a:spAutoFit/>
          </a:bodyPr>
          <a:lstStyle/>
          <a:p>
            <a:pPr defTabSz="1043056"/>
            <a:r>
              <a:rPr lang="en-GB" sz="1200" dirty="0">
                <a:solidFill>
                  <a:prstClr val="black"/>
                </a:solidFill>
              </a:rPr>
              <a:t>Source: Criteria and Processes for Validation. WHO 2014 </a:t>
            </a:r>
            <a:r>
              <a:rPr lang="en-GB" sz="1200" dirty="0">
                <a:solidFill>
                  <a:prstClr val="black"/>
                </a:solidFill>
                <a:hlinkClick r:id="rId4"/>
              </a:rPr>
              <a:t>http://www.who.int/hiv/pub/emtct-validation-guidance/en/</a:t>
            </a:r>
            <a:endParaRPr lang="en-GB" sz="1200" dirty="0">
              <a:solidFill>
                <a:prstClr val="black"/>
              </a:solidFill>
            </a:endParaRPr>
          </a:p>
          <a:p>
            <a:pPr defTabSz="1043056"/>
            <a:endParaRPr lang="en-GB" sz="1200" dirty="0">
              <a:solidFill>
                <a:prstClr val="black"/>
              </a:solidFill>
            </a:endParaRPr>
          </a:p>
        </p:txBody>
      </p:sp>
      <p:sp>
        <p:nvSpPr>
          <p:cNvPr id="2" name="TextBox 1"/>
          <p:cNvSpPr txBox="1"/>
          <p:nvPr/>
        </p:nvSpPr>
        <p:spPr>
          <a:xfrm>
            <a:off x="2315163" y="6532004"/>
            <a:ext cx="5726236" cy="423873"/>
          </a:xfrm>
          <a:prstGeom prst="rect">
            <a:avLst/>
          </a:prstGeom>
          <a:noFill/>
        </p:spPr>
        <p:txBody>
          <a:bodyPr wrap="square" lIns="104306" tIns="52153" rIns="104306" bIns="52153" rtlCol="0">
            <a:spAutoFit/>
          </a:bodyPr>
          <a:lstStyle/>
          <a:p>
            <a:pPr defTabSz="1043056">
              <a:lnSpc>
                <a:spcPct val="115000"/>
              </a:lnSpc>
            </a:pPr>
            <a:r>
              <a:rPr lang="en-US" sz="1800" i="1" dirty="0">
                <a:solidFill>
                  <a:prstClr val="black"/>
                </a:solidFill>
              </a:rPr>
              <a:t>*90% originally, revised to 95% in 2016</a:t>
            </a:r>
            <a:endParaRPr lang="en-GB" sz="1800" i="1" dirty="0">
              <a:solidFill>
                <a:prstClr val="black"/>
              </a:solidFill>
            </a:endParaRPr>
          </a:p>
        </p:txBody>
      </p:sp>
    </p:spTree>
    <p:extLst>
      <p:ext uri="{BB962C8B-B14F-4D97-AF65-F5344CB8AC3E}">
        <p14:creationId xmlns:p14="http://schemas.microsoft.com/office/powerpoint/2010/main" val="1165681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175853" y="0"/>
            <a:ext cx="2054408" cy="2074985"/>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042988" rtl="1"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a:ln>
                <a:noFill/>
              </a:ln>
              <a:solidFill>
                <a:srgbClr val="000066"/>
              </a:solidFill>
              <a:effectLst/>
              <a:uLnTx/>
              <a:uFillTx/>
              <a:latin typeface="Arial" charset="0"/>
              <a:ea typeface="+mn-ea"/>
              <a:cs typeface="Arial" charset="0"/>
            </a:endParaRPr>
          </a:p>
        </p:txBody>
      </p:sp>
      <p:sp>
        <p:nvSpPr>
          <p:cNvPr id="2" name="Title 1">
            <a:extLst>
              <a:ext uri="{FF2B5EF4-FFF2-40B4-BE49-F238E27FC236}">
                <a16:creationId xmlns="" xmlns:a16="http://schemas.microsoft.com/office/drawing/2014/main" id="{618BEECE-FE63-4225-8505-DFBCD6A64A40}"/>
              </a:ext>
            </a:extLst>
          </p:cNvPr>
          <p:cNvSpPr>
            <a:spLocks noGrp="1"/>
          </p:cNvSpPr>
          <p:nvPr>
            <p:ph type="title"/>
          </p:nvPr>
        </p:nvSpPr>
        <p:spPr>
          <a:xfrm>
            <a:off x="562275" y="2294314"/>
            <a:ext cx="9715500" cy="1365250"/>
          </a:xfrm>
        </p:spPr>
        <p:txBody>
          <a:bodyPr/>
          <a:lstStyle/>
          <a:p>
            <a:pPr algn="ctr"/>
            <a:r>
              <a:rPr lang="en-GB" altLang="en-US" sz="4400" dirty="0" smtClean="0"/>
              <a:t/>
            </a:r>
            <a:br>
              <a:rPr lang="en-GB" altLang="en-US" sz="4400" dirty="0" smtClean="0"/>
            </a:br>
            <a:r>
              <a:rPr lang="en-GB" altLang="en-US" sz="4400" dirty="0" smtClean="0"/>
              <a:t>3</a:t>
            </a:r>
            <a:r>
              <a:rPr lang="en-GB" altLang="en-US" sz="4400" dirty="0"/>
              <a:t>: End epidemics of AIDS, TB, malaria and NTDs, and combat hepatitis and other communicable diseases</a:t>
            </a:r>
            <a:br>
              <a:rPr lang="en-GB" altLang="en-US" sz="4400" dirty="0"/>
            </a:br>
            <a:endParaRPr lang="en-US" altLang="en-US" sz="4400" dirty="0"/>
          </a:p>
        </p:txBody>
      </p:sp>
      <p:sp>
        <p:nvSpPr>
          <p:cNvPr id="3" name="Content Placeholder 2">
            <a:extLst>
              <a:ext uri="{FF2B5EF4-FFF2-40B4-BE49-F238E27FC236}">
                <a16:creationId xmlns="" xmlns:a16="http://schemas.microsoft.com/office/drawing/2014/main" id="{A8843697-4AE8-41DC-87C3-0517B8FCBC1C}"/>
              </a:ext>
            </a:extLst>
          </p:cNvPr>
          <p:cNvSpPr>
            <a:spLocks noGrp="1"/>
          </p:cNvSpPr>
          <p:nvPr>
            <p:ph idx="1"/>
          </p:nvPr>
        </p:nvSpPr>
        <p:spPr>
          <a:xfrm>
            <a:off x="527538" y="4378570"/>
            <a:ext cx="9759462" cy="2268416"/>
          </a:xfrm>
        </p:spPr>
        <p:txBody>
          <a:bodyPr/>
          <a:lstStyle/>
          <a:p>
            <a:pPr marL="0" indent="0" algn="ctr">
              <a:buNone/>
            </a:pPr>
            <a:r>
              <a:rPr lang="fr-CH" altLang="en-US" sz="3200" b="1" dirty="0" err="1" smtClean="0">
                <a:solidFill>
                  <a:srgbClr val="023DC2"/>
                </a:solidFill>
              </a:rPr>
              <a:t>PrEP</a:t>
            </a:r>
            <a:r>
              <a:rPr lang="fr-CH" altLang="en-US" sz="3200" b="1" dirty="0" smtClean="0">
                <a:solidFill>
                  <a:srgbClr val="023DC2"/>
                </a:solidFill>
              </a:rPr>
              <a:t> </a:t>
            </a:r>
            <a:r>
              <a:rPr lang="fr-CH" altLang="en-US" sz="3200" b="1" dirty="0">
                <a:solidFill>
                  <a:srgbClr val="023DC2"/>
                </a:solidFill>
              </a:rPr>
              <a:t>(</a:t>
            </a:r>
            <a:r>
              <a:rPr lang="fr-CH" altLang="en-US" sz="3200" b="1" dirty="0" err="1">
                <a:solidFill>
                  <a:srgbClr val="023DC2"/>
                </a:solidFill>
              </a:rPr>
              <a:t>Pre-Exposure</a:t>
            </a:r>
            <a:r>
              <a:rPr lang="fr-CH" altLang="en-US" sz="3200" b="1" dirty="0">
                <a:solidFill>
                  <a:srgbClr val="023DC2"/>
                </a:solidFill>
              </a:rPr>
              <a:t> Prophylaxis)</a:t>
            </a:r>
          </a:p>
          <a:p>
            <a:pPr marL="0" indent="0" algn="ctr">
              <a:buNone/>
            </a:pPr>
            <a:r>
              <a:rPr lang="fr-CH" altLang="en-US" sz="3200" b="1" dirty="0" err="1">
                <a:solidFill>
                  <a:srgbClr val="023DC2"/>
                </a:solidFill>
              </a:rPr>
              <a:t>Tackling</a:t>
            </a:r>
            <a:r>
              <a:rPr lang="fr-CH" altLang="en-US" sz="3200" b="1" dirty="0">
                <a:solidFill>
                  <a:srgbClr val="023DC2"/>
                </a:solidFill>
              </a:rPr>
              <a:t> </a:t>
            </a:r>
            <a:r>
              <a:rPr lang="fr-CH" altLang="en-US" sz="3200" b="1" dirty="0" err="1">
                <a:solidFill>
                  <a:srgbClr val="023DC2"/>
                </a:solidFill>
              </a:rPr>
              <a:t>antimicrobial-resistant</a:t>
            </a:r>
            <a:r>
              <a:rPr lang="fr-CH" altLang="en-US" sz="3200" b="1" dirty="0">
                <a:solidFill>
                  <a:srgbClr val="023DC2"/>
                </a:solidFill>
              </a:rPr>
              <a:t> (AMR) </a:t>
            </a:r>
            <a:br>
              <a:rPr lang="fr-CH" altLang="en-US" sz="3200" b="1" dirty="0">
                <a:solidFill>
                  <a:srgbClr val="023DC2"/>
                </a:solidFill>
              </a:rPr>
            </a:br>
            <a:r>
              <a:rPr lang="en-US" sz="3200" b="1" i="1" dirty="0">
                <a:solidFill>
                  <a:srgbClr val="023DC2"/>
                </a:solidFill>
              </a:rPr>
              <a:t>Neisseria gonorrhoeae</a:t>
            </a:r>
            <a:endParaRPr lang="en-US" altLang="en-US" sz="3200" b="1" i="1" dirty="0">
              <a:solidFill>
                <a:srgbClr val="023DC2"/>
              </a:solidFill>
            </a:endParaRPr>
          </a:p>
        </p:txBody>
      </p:sp>
      <p:sp>
        <p:nvSpPr>
          <p:cNvPr id="4" name="TextBox 3"/>
          <p:cNvSpPr txBox="1"/>
          <p:nvPr/>
        </p:nvSpPr>
        <p:spPr>
          <a:xfrm>
            <a:off x="349263" y="0"/>
            <a:ext cx="1880997" cy="181588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End Epidemics of AIDS, TB, Malaria, and NTDs, and Combat Hepatitis and Other Communicable Diseases</a:t>
            </a:r>
            <a:endParaRPr kumimoji="0" lang="en-US" sz="14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838" y="369332"/>
            <a:ext cx="6458026" cy="793922"/>
          </a:xfrm>
        </p:spPr>
        <p:txBody>
          <a:bodyPr>
            <a:normAutofit/>
          </a:bodyPr>
          <a:lstStyle/>
          <a:p>
            <a:pPr algn="ctr" defTabSz="992188"/>
            <a:r>
              <a:rPr lang="es-ES" sz="3600" dirty="0"/>
              <a:t>Oral </a:t>
            </a:r>
            <a:r>
              <a:rPr lang="es-ES" sz="3600" dirty="0" err="1"/>
              <a:t>PrEP</a:t>
            </a:r>
            <a:r>
              <a:rPr lang="es-ES" sz="3600" dirty="0"/>
              <a:t> Global Roll-</a:t>
            </a:r>
            <a:r>
              <a:rPr lang="es-ES" sz="3600" dirty="0" err="1"/>
              <a:t>Out</a:t>
            </a:r>
            <a:r>
              <a:rPr lang="es-ES" sz="3600" dirty="0"/>
              <a:t>, 2018</a:t>
            </a:r>
            <a:endParaRPr lang="en-US" sz="36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 r="-1" b="6804"/>
          <a:stretch/>
        </p:blipFill>
        <p:spPr>
          <a:xfrm>
            <a:off x="0" y="2267726"/>
            <a:ext cx="10715702" cy="5327310"/>
          </a:xfrm>
          <a:prstGeom prst="rect">
            <a:avLst/>
          </a:prstGeom>
        </p:spPr>
      </p:pic>
      <p:sp>
        <p:nvSpPr>
          <p:cNvPr id="6" name="Rectangle 5"/>
          <p:cNvSpPr/>
          <p:nvPr/>
        </p:nvSpPr>
        <p:spPr>
          <a:xfrm>
            <a:off x="0" y="0"/>
            <a:ext cx="11376836" cy="369332"/>
          </a:xfrm>
          <a:prstGeom prst="rect">
            <a:avLst/>
          </a:prstGeom>
        </p:spPr>
        <p:txBody>
          <a:bodyPr wrap="square">
            <a:spAutoFit/>
          </a:bodyPr>
          <a:lstStyle/>
          <a:p>
            <a:r>
              <a:rPr lang="en-GB" altLang="en-US" sz="1800" i="1" dirty="0">
                <a:latin typeface="Calibri" panose="020F0502020204030204" pitchFamily="34" charset="0"/>
                <a:cs typeface="Calibri" panose="020F0502020204030204" pitchFamily="34" charset="0"/>
              </a:rPr>
              <a:t>3: End epidemics of AIDS, TB, malaria and NTDs, and combat hepatitis and other communicable diseases</a:t>
            </a:r>
            <a:endParaRPr lang="en-US" sz="1800" i="1" dirty="0">
              <a:latin typeface="Calibri" panose="020F0502020204030204" pitchFamily="34" charset="0"/>
              <a:cs typeface="Calibri" panose="020F0502020204030204" pitchFamily="34" charset="0"/>
            </a:endParaRPr>
          </a:p>
        </p:txBody>
      </p:sp>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2824" t="18426" r="42742" b="40787"/>
          <a:stretch/>
        </p:blipFill>
        <p:spPr bwMode="auto">
          <a:xfrm>
            <a:off x="724680" y="1524580"/>
            <a:ext cx="683663" cy="234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5887" t="24841" r="27612" b="12857"/>
          <a:stretch/>
        </p:blipFill>
        <p:spPr bwMode="auto">
          <a:xfrm>
            <a:off x="717206" y="1922559"/>
            <a:ext cx="684000" cy="243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417020" y="1449548"/>
            <a:ext cx="8490836" cy="738664"/>
          </a:xfrm>
          <a:prstGeom prst="rect">
            <a:avLst/>
          </a:prstGeom>
        </p:spPr>
        <p:txBody>
          <a:bodyPr wrap="square">
            <a:spAutoFit/>
          </a:bodyPr>
          <a:lstStyle/>
          <a:p>
            <a:pPr marL="0" indent="0">
              <a:buNone/>
            </a:pPr>
            <a:r>
              <a:rPr lang="es-ES" sz="1400" dirty="0" err="1">
                <a:latin typeface="Calibri" panose="020F0502020204030204" pitchFamily="34" charset="0"/>
                <a:cs typeface="Calibri" panose="020F0502020204030204" pitchFamily="34" charset="0"/>
              </a:rPr>
              <a:t>National</a:t>
            </a:r>
            <a:r>
              <a:rPr lang="es-ES" sz="1400" dirty="0">
                <a:latin typeface="Calibri" panose="020F0502020204030204" pitchFamily="34" charset="0"/>
                <a:cs typeface="Calibri" panose="020F0502020204030204" pitchFamily="34" charset="0"/>
              </a:rPr>
              <a:t> </a:t>
            </a:r>
            <a:r>
              <a:rPr lang="es-ES" sz="1400" dirty="0" err="1">
                <a:latin typeface="Calibri" panose="020F0502020204030204" pitchFamily="34" charset="0"/>
                <a:cs typeface="Calibri" panose="020F0502020204030204" pitchFamily="34" charset="0"/>
              </a:rPr>
              <a:t>rollout</a:t>
            </a:r>
            <a:endParaRPr lang="es-ES" sz="1400" b="0" dirty="0">
              <a:latin typeface="Calibri" panose="020F0502020204030204" pitchFamily="34" charset="0"/>
              <a:cs typeface="Calibri" panose="020F0502020204030204" pitchFamily="34" charset="0"/>
            </a:endParaRPr>
          </a:p>
          <a:p>
            <a:pPr marL="0" indent="0">
              <a:buNone/>
            </a:pPr>
            <a:endParaRPr lang="es-ES" sz="1400" dirty="0">
              <a:latin typeface="Calibri" panose="020F0502020204030204" pitchFamily="34" charset="0"/>
              <a:cs typeface="Calibri" panose="020F0502020204030204" pitchFamily="34" charset="0"/>
            </a:endParaRPr>
          </a:p>
          <a:p>
            <a:pPr marL="0" indent="0">
              <a:buNone/>
            </a:pPr>
            <a:r>
              <a:rPr lang="es-ES" sz="1400" dirty="0">
                <a:latin typeface="Calibri" panose="020F0502020204030204" pitchFamily="34" charset="0"/>
                <a:cs typeface="Calibri" panose="020F0502020204030204" pitchFamily="34" charset="0"/>
              </a:rPr>
              <a:t>Project </a:t>
            </a:r>
            <a:r>
              <a:rPr lang="es-ES" sz="1400" dirty="0" err="1">
                <a:latin typeface="Calibri" panose="020F0502020204030204" pitchFamily="34" charset="0"/>
                <a:cs typeface="Calibri" panose="020F0502020204030204" pitchFamily="34" charset="0"/>
              </a:rPr>
              <a:t>Implementation</a:t>
            </a:r>
            <a:r>
              <a:rPr lang="es-ES" sz="1400" b="0" dirty="0">
                <a:latin typeface="Calibri" panose="020F0502020204030204" pitchFamily="34" charset="0"/>
                <a:cs typeface="Calibri" panose="020F0502020204030204" pitchFamily="34" charset="0"/>
              </a:rPr>
              <a:t> (</a:t>
            </a:r>
            <a:r>
              <a:rPr lang="es-ES" sz="1400" b="0" dirty="0" err="1">
                <a:latin typeface="Calibri" panose="020F0502020204030204" pitchFamily="34" charset="0"/>
                <a:cs typeface="Calibri" panose="020F0502020204030204" pitchFamily="34" charset="0"/>
              </a:rPr>
              <a:t>e.g</a:t>
            </a:r>
            <a:r>
              <a:rPr lang="es-ES" sz="1400" b="0" dirty="0">
                <a:latin typeface="Calibri" panose="020F0502020204030204" pitchFamily="34" charset="0"/>
                <a:cs typeface="Calibri" panose="020F0502020204030204" pitchFamily="34" charset="0"/>
              </a:rPr>
              <a:t>. </a:t>
            </a:r>
            <a:r>
              <a:rPr lang="es-ES" sz="1400" b="0" dirty="0" err="1">
                <a:latin typeface="Calibri" panose="020F0502020204030204" pitchFamily="34" charset="0"/>
                <a:cs typeface="Calibri" panose="020F0502020204030204" pitchFamily="34" charset="0"/>
              </a:rPr>
              <a:t>demonstration</a:t>
            </a:r>
            <a:r>
              <a:rPr lang="es-ES" sz="1400" b="0" dirty="0">
                <a:latin typeface="Calibri" panose="020F0502020204030204" pitchFamily="34" charset="0"/>
                <a:cs typeface="Calibri" panose="020F0502020204030204" pitchFamily="34" charset="0"/>
              </a:rPr>
              <a:t> </a:t>
            </a:r>
            <a:r>
              <a:rPr lang="es-ES" sz="1400" b="0" dirty="0" err="1">
                <a:latin typeface="Calibri" panose="020F0502020204030204" pitchFamily="34" charset="0"/>
                <a:cs typeface="Calibri" panose="020F0502020204030204" pitchFamily="34" charset="0"/>
              </a:rPr>
              <a:t>projects</a:t>
            </a:r>
            <a:r>
              <a:rPr lang="es-ES" sz="1400" b="0" dirty="0">
                <a:latin typeface="Calibri" panose="020F0502020204030204" pitchFamily="34" charset="0"/>
                <a:cs typeface="Calibri" panose="020F0502020204030204" pitchFamily="34" charset="0"/>
              </a:rPr>
              <a:t>, </a:t>
            </a:r>
            <a:r>
              <a:rPr lang="es-ES" sz="1400" b="0" dirty="0" err="1">
                <a:latin typeface="Calibri" panose="020F0502020204030204" pitchFamily="34" charset="0"/>
                <a:cs typeface="Calibri" panose="020F0502020204030204" pitchFamily="34" charset="0"/>
              </a:rPr>
              <a:t>pharmacy</a:t>
            </a:r>
            <a:r>
              <a:rPr lang="es-ES" sz="1400" b="0" dirty="0">
                <a:latin typeface="Calibri" panose="020F0502020204030204" pitchFamily="34" charset="0"/>
                <a:cs typeface="Calibri" panose="020F0502020204030204" pitchFamily="34" charset="0"/>
              </a:rPr>
              <a:t> </a:t>
            </a:r>
            <a:r>
              <a:rPr lang="es-ES" sz="1400" b="0" dirty="0" err="1">
                <a:latin typeface="Calibri" panose="020F0502020204030204" pitchFamily="34" charset="0"/>
                <a:cs typeface="Calibri" panose="020F0502020204030204" pitchFamily="34" charset="0"/>
              </a:rPr>
              <a:t>access</a:t>
            </a:r>
            <a:r>
              <a:rPr lang="es-ES" sz="1400" b="0" dirty="0">
                <a:latin typeface="Calibri" panose="020F0502020204030204" pitchFamily="34" charset="0"/>
                <a:cs typeface="Calibri" panose="020F0502020204030204" pitchFamily="34" charset="0"/>
              </a:rPr>
              <a:t>, DREAMS) </a:t>
            </a:r>
            <a:endParaRPr lang="en-US" sz="1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2401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5"/>
          <p:cNvSpPr>
            <a:spLocks noGrp="1"/>
          </p:cNvSpPr>
          <p:nvPr>
            <p:ph sz="half" idx="2"/>
          </p:nvPr>
        </p:nvSpPr>
        <p:spPr>
          <a:xfrm>
            <a:off x="316266" y="2538604"/>
            <a:ext cx="2884134" cy="3475332"/>
          </a:xfrm>
        </p:spPr>
        <p:txBody>
          <a:bodyPr>
            <a:noAutofit/>
          </a:bodyPr>
          <a:lstStyle/>
          <a:p>
            <a:pPr marL="0" lvl="1" indent="0" algn="ctr">
              <a:buNone/>
            </a:pPr>
            <a:r>
              <a:rPr lang="en-US" sz="3600" dirty="0">
                <a:ea typeface="MS PGothic" charset="0"/>
              </a:rPr>
              <a:t>STI rates were high, but </a:t>
            </a:r>
            <a:r>
              <a:rPr lang="en-US" sz="3600" b="1" dirty="0">
                <a:ea typeface="MS PGothic" charset="0"/>
              </a:rPr>
              <a:t>no HIV</a:t>
            </a:r>
            <a:r>
              <a:rPr lang="en-US" sz="3600" dirty="0">
                <a:ea typeface="MS PGothic" charset="0"/>
              </a:rPr>
              <a:t> occurred, in one large </a:t>
            </a:r>
            <a:r>
              <a:rPr lang="en-US" sz="3600" dirty="0" err="1">
                <a:ea typeface="MS PGothic" charset="0"/>
              </a:rPr>
              <a:t>PrEP</a:t>
            </a:r>
            <a:r>
              <a:rPr lang="en-US" sz="3600" dirty="0">
                <a:ea typeface="MS PGothic" charset="0"/>
              </a:rPr>
              <a:t> program from the US</a:t>
            </a:r>
            <a:endParaRPr lang="en-US" sz="3200" dirty="0">
              <a:ea typeface="MS PGothic" charset="0"/>
            </a:endParaRPr>
          </a:p>
        </p:txBody>
      </p:sp>
      <p:graphicFrame>
        <p:nvGraphicFramePr>
          <p:cNvPr id="7" name="Chart 6"/>
          <p:cNvGraphicFramePr>
            <a:graphicFrameLocks/>
          </p:cNvGraphicFramePr>
          <p:nvPr>
            <p:extLst>
              <p:ext uri="{D42A27DB-BD31-4B8C-83A1-F6EECF244321}">
                <p14:modId xmlns:p14="http://schemas.microsoft.com/office/powerpoint/2010/main" val="3556157412"/>
              </p:ext>
            </p:extLst>
          </p:nvPr>
        </p:nvGraphicFramePr>
        <p:xfrm>
          <a:off x="2721936" y="2155076"/>
          <a:ext cx="7719236" cy="46810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a:spLocks noChangeArrowheads="1"/>
          </p:cNvSpPr>
          <p:nvPr/>
        </p:nvSpPr>
        <p:spPr bwMode="auto">
          <a:xfrm>
            <a:off x="273736" y="1527867"/>
            <a:ext cx="10189332" cy="84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r"/>
            <a:r>
              <a:rPr lang="en-US" sz="1600" dirty="0">
                <a:solidFill>
                  <a:srgbClr val="000066"/>
                </a:solidFill>
                <a:latin typeface="+mj-lt"/>
                <a:cs typeface="Arial" charset="0"/>
              </a:rPr>
              <a:t>Kaiser-Permanente, San Francisco, USA</a:t>
            </a:r>
          </a:p>
          <a:p>
            <a:pPr algn="r"/>
            <a:r>
              <a:rPr lang="en-US" sz="1600" dirty="0">
                <a:solidFill>
                  <a:srgbClr val="000066"/>
                </a:solidFill>
                <a:latin typeface="+mj-lt"/>
                <a:cs typeface="Arial" charset="0"/>
              </a:rPr>
              <a:t>N=657</a:t>
            </a:r>
          </a:p>
          <a:p>
            <a:pPr algn="r"/>
            <a:r>
              <a:rPr lang="en-US" sz="1600" dirty="0">
                <a:solidFill>
                  <a:srgbClr val="000066"/>
                </a:solidFill>
                <a:latin typeface="+mj-lt"/>
                <a:cs typeface="Arial" charset="0"/>
              </a:rPr>
              <a:t>12-month cumulative STI percentages</a:t>
            </a:r>
          </a:p>
        </p:txBody>
      </p:sp>
      <p:sp>
        <p:nvSpPr>
          <p:cNvPr id="9" name="Rectangle 8"/>
          <p:cNvSpPr/>
          <p:nvPr/>
        </p:nvSpPr>
        <p:spPr>
          <a:xfrm>
            <a:off x="1731527" y="453581"/>
            <a:ext cx="6935311" cy="659322"/>
          </a:xfrm>
          <a:prstGeom prst="rect">
            <a:avLst/>
          </a:prstGeom>
        </p:spPr>
        <p:txBody>
          <a:bodyPr wrap="none" lIns="104306" tIns="52153" rIns="104306" bIns="52153">
            <a:spAutoFit/>
          </a:bodyPr>
          <a:lstStyle/>
          <a:p>
            <a:r>
              <a:rPr lang="en-US" sz="3600" dirty="0">
                <a:latin typeface="Calibri" panose="020F0502020204030204" pitchFamily="34" charset="0"/>
                <a:ea typeface="Calibri" pitchFamily="34" charset="0"/>
                <a:cs typeface="Calibri" panose="020F0502020204030204" pitchFamily="34" charset="0"/>
              </a:rPr>
              <a:t>STI Incidence in Persons Using </a:t>
            </a:r>
            <a:r>
              <a:rPr lang="en-US" sz="3600" dirty="0" err="1">
                <a:latin typeface="Calibri" panose="020F0502020204030204" pitchFamily="34" charset="0"/>
                <a:ea typeface="Calibri" pitchFamily="34" charset="0"/>
                <a:cs typeface="Calibri" panose="020F0502020204030204" pitchFamily="34" charset="0"/>
              </a:rPr>
              <a:t>PrEP</a:t>
            </a:r>
            <a:endParaRPr lang="en-US" sz="3600" dirty="0">
              <a:latin typeface="Calibri" panose="020F0502020204030204" pitchFamily="34" charset="0"/>
              <a:ea typeface="Calibri" pitchFamily="34" charset="0"/>
              <a:cs typeface="Calibri" panose="020F0502020204030204" pitchFamily="34" charset="0"/>
            </a:endParaRPr>
          </a:p>
        </p:txBody>
      </p:sp>
      <p:sp>
        <p:nvSpPr>
          <p:cNvPr id="6" name="Rectangle 5"/>
          <p:cNvSpPr/>
          <p:nvPr/>
        </p:nvSpPr>
        <p:spPr>
          <a:xfrm>
            <a:off x="0" y="0"/>
            <a:ext cx="11376836" cy="369332"/>
          </a:xfrm>
          <a:prstGeom prst="rect">
            <a:avLst/>
          </a:prstGeom>
        </p:spPr>
        <p:txBody>
          <a:bodyPr wrap="square">
            <a:spAutoFit/>
          </a:bodyPr>
          <a:lstStyle/>
          <a:p>
            <a:r>
              <a:rPr lang="en-GB" altLang="en-US" sz="1800" i="1" dirty="0">
                <a:latin typeface="Calibri" panose="020F0502020204030204" pitchFamily="34" charset="0"/>
                <a:cs typeface="Calibri" panose="020F0502020204030204" pitchFamily="34" charset="0"/>
              </a:rPr>
              <a:t>3: End epidemics of AIDS, TB, malaria and NTDs, and combat hepatitis and other communicable diseases</a:t>
            </a:r>
            <a:endParaRPr lang="en-US" sz="1800" i="1" dirty="0">
              <a:latin typeface="Calibri" panose="020F0502020204030204" pitchFamily="34" charset="0"/>
              <a:cs typeface="Calibri" panose="020F0502020204030204" pitchFamily="34" charset="0"/>
            </a:endParaRPr>
          </a:p>
        </p:txBody>
      </p:sp>
      <p:sp>
        <p:nvSpPr>
          <p:cNvPr id="2" name="Rectangle 1"/>
          <p:cNvSpPr/>
          <p:nvPr/>
        </p:nvSpPr>
        <p:spPr>
          <a:xfrm>
            <a:off x="316266" y="6651473"/>
            <a:ext cx="3688830" cy="369332"/>
          </a:xfrm>
          <a:prstGeom prst="rect">
            <a:avLst/>
          </a:prstGeom>
        </p:spPr>
        <p:txBody>
          <a:bodyPr wrap="none">
            <a:spAutoFit/>
          </a:bodyPr>
          <a:lstStyle/>
          <a:p>
            <a:pPr marL="0" lvl="1" indent="0"/>
            <a:r>
              <a:rPr lang="en-US" sz="1800" b="0" dirty="0">
                <a:solidFill>
                  <a:schemeClr val="accent5"/>
                </a:solidFill>
                <a:latin typeface="Calibri" panose="020F0502020204030204" pitchFamily="34" charset="0"/>
                <a:ea typeface="MS PGothic" charset="0"/>
                <a:cs typeface="Calibri" panose="020F0502020204030204" pitchFamily="34" charset="0"/>
              </a:rPr>
              <a:t>Source: Volk et al. </a:t>
            </a:r>
            <a:r>
              <a:rPr lang="en-US" sz="1800" b="0" dirty="0" err="1">
                <a:solidFill>
                  <a:schemeClr val="accent5"/>
                </a:solidFill>
                <a:latin typeface="Calibri" panose="020F0502020204030204" pitchFamily="34" charset="0"/>
                <a:ea typeface="MS PGothic" charset="0"/>
                <a:cs typeface="Calibri" panose="020F0502020204030204" pitchFamily="34" charset="0"/>
              </a:rPr>
              <a:t>Clin</a:t>
            </a:r>
            <a:r>
              <a:rPr lang="en-US" sz="1800" b="0" dirty="0">
                <a:solidFill>
                  <a:schemeClr val="accent5"/>
                </a:solidFill>
                <a:latin typeface="Calibri" panose="020F0502020204030204" pitchFamily="34" charset="0"/>
                <a:ea typeface="MS PGothic" charset="0"/>
                <a:cs typeface="Calibri" panose="020F0502020204030204" pitchFamily="34" charset="0"/>
              </a:rPr>
              <a:t> </a:t>
            </a:r>
            <a:r>
              <a:rPr lang="en-US" sz="1800" b="0" dirty="0" err="1">
                <a:solidFill>
                  <a:schemeClr val="accent5"/>
                </a:solidFill>
                <a:latin typeface="Calibri" panose="020F0502020204030204" pitchFamily="34" charset="0"/>
                <a:ea typeface="MS PGothic" charset="0"/>
                <a:cs typeface="Calibri" panose="020F0502020204030204" pitchFamily="34" charset="0"/>
              </a:rPr>
              <a:t>Infec</a:t>
            </a:r>
            <a:r>
              <a:rPr lang="en-US" sz="1800" b="0" dirty="0">
                <a:solidFill>
                  <a:schemeClr val="accent5"/>
                </a:solidFill>
                <a:latin typeface="Calibri" panose="020F0502020204030204" pitchFamily="34" charset="0"/>
                <a:ea typeface="MS PGothic" charset="0"/>
                <a:cs typeface="Calibri" panose="020F0502020204030204" pitchFamily="34" charset="0"/>
              </a:rPr>
              <a:t> Dis 2015</a:t>
            </a:r>
          </a:p>
        </p:txBody>
      </p:sp>
    </p:spTree>
    <p:extLst>
      <p:ext uri="{BB962C8B-B14F-4D97-AF65-F5344CB8AC3E}">
        <p14:creationId xmlns:p14="http://schemas.microsoft.com/office/powerpoint/2010/main" val="1138465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24" y="101046"/>
            <a:ext cx="10357751" cy="1831380"/>
          </a:xfrm>
        </p:spPr>
        <p:txBody>
          <a:bodyPr>
            <a:noAutofit/>
          </a:bodyPr>
          <a:lstStyle/>
          <a:p>
            <a:pPr algn="ctr"/>
            <a:r>
              <a:rPr lang="en-GB" sz="3200" dirty="0">
                <a:solidFill>
                  <a:schemeClr val="accent6">
                    <a:lumMod val="75000"/>
                  </a:schemeClr>
                </a:solidFill>
                <a:ea typeface="Ebrima" panose="02000000000000000000" pitchFamily="2" charset="0"/>
              </a:rPr>
              <a:t/>
            </a:r>
            <a:br>
              <a:rPr lang="en-GB" sz="3200" dirty="0">
                <a:solidFill>
                  <a:schemeClr val="accent6">
                    <a:lumMod val="75000"/>
                  </a:schemeClr>
                </a:solidFill>
                <a:ea typeface="Ebrima" panose="02000000000000000000" pitchFamily="2" charset="0"/>
              </a:rPr>
            </a:br>
            <a:r>
              <a:rPr lang="en-GB" sz="3200" dirty="0">
                <a:solidFill>
                  <a:schemeClr val="accent6">
                    <a:lumMod val="75000"/>
                  </a:schemeClr>
                </a:solidFill>
                <a:ea typeface="Ebrima" panose="02000000000000000000" pitchFamily="2" charset="0"/>
              </a:rPr>
              <a:t/>
            </a:r>
            <a:br>
              <a:rPr lang="en-GB" sz="3200" dirty="0">
                <a:solidFill>
                  <a:schemeClr val="accent6">
                    <a:lumMod val="75000"/>
                  </a:schemeClr>
                </a:solidFill>
                <a:ea typeface="Ebrima" panose="02000000000000000000" pitchFamily="2" charset="0"/>
              </a:rPr>
            </a:br>
            <a:r>
              <a:rPr lang="en-GB" sz="2700" dirty="0">
                <a:solidFill>
                  <a:schemeClr val="accent6">
                    <a:lumMod val="75000"/>
                  </a:schemeClr>
                </a:solidFill>
                <a:ea typeface="Ebrima" panose="02000000000000000000" pitchFamily="2" charset="0"/>
              </a:rPr>
              <a:t/>
            </a:r>
            <a:br>
              <a:rPr lang="en-GB" sz="2700" dirty="0">
                <a:solidFill>
                  <a:schemeClr val="accent6">
                    <a:lumMod val="75000"/>
                  </a:schemeClr>
                </a:solidFill>
                <a:ea typeface="Ebrima" panose="02000000000000000000" pitchFamily="2" charset="0"/>
              </a:rPr>
            </a:br>
            <a:r>
              <a:rPr lang="en-GB" sz="2700" dirty="0">
                <a:solidFill>
                  <a:schemeClr val="accent6">
                    <a:lumMod val="75000"/>
                  </a:schemeClr>
                </a:solidFill>
                <a:ea typeface="Ebrima" panose="02000000000000000000" pitchFamily="2" charset="0"/>
              </a:rPr>
              <a:t>Promoting sexual health in key populations and other groups</a:t>
            </a:r>
            <a:endParaRPr lang="en-US" sz="2700" dirty="0">
              <a:solidFill>
                <a:schemeClr val="accent6">
                  <a:lumMod val="75000"/>
                </a:schemeClr>
              </a:solidFill>
              <a:ea typeface="Ebrima" panose="02000000000000000000"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4431265"/>
              </p:ext>
            </p:extLst>
          </p:nvPr>
        </p:nvGraphicFramePr>
        <p:xfrm>
          <a:off x="-1852251" y="1899138"/>
          <a:ext cx="10242813" cy="4662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4294967295"/>
          </p:nvPr>
        </p:nvSpPr>
        <p:spPr>
          <a:xfrm>
            <a:off x="5861538" y="2059746"/>
            <a:ext cx="4831862" cy="4552069"/>
          </a:xfrm>
        </p:spPr>
        <p:txBody>
          <a:bodyPr>
            <a:noAutofit/>
          </a:bodyPr>
          <a:lstStyle/>
          <a:p>
            <a:r>
              <a:rPr lang="en-GB" sz="2400" b="1" dirty="0">
                <a:solidFill>
                  <a:schemeClr val="accent6">
                    <a:lumMod val="50000"/>
                  </a:schemeClr>
                </a:solidFill>
              </a:rPr>
              <a:t>STI screening and treatment </a:t>
            </a:r>
          </a:p>
          <a:p>
            <a:pPr lvl="1"/>
            <a:r>
              <a:rPr lang="en-GB" sz="2400" dirty="0">
                <a:solidFill>
                  <a:schemeClr val="accent6">
                    <a:lumMod val="50000"/>
                  </a:schemeClr>
                </a:solidFill>
              </a:rPr>
              <a:t>HIV syphilis dual test</a:t>
            </a:r>
          </a:p>
          <a:p>
            <a:pPr lvl="1"/>
            <a:r>
              <a:rPr lang="en-GB" sz="2400" dirty="0">
                <a:solidFill>
                  <a:schemeClr val="accent6">
                    <a:lumMod val="50000"/>
                  </a:schemeClr>
                </a:solidFill>
              </a:rPr>
              <a:t>PCR for gonorrhoea and chlamydia</a:t>
            </a:r>
          </a:p>
          <a:p>
            <a:pPr lvl="1"/>
            <a:r>
              <a:rPr lang="en-GB" sz="2400" dirty="0">
                <a:solidFill>
                  <a:schemeClr val="accent6">
                    <a:lumMod val="50000"/>
                  </a:schemeClr>
                </a:solidFill>
              </a:rPr>
              <a:t>Opportunity to accelerate point-of-care test development</a:t>
            </a:r>
          </a:p>
          <a:p>
            <a:r>
              <a:rPr lang="en-GB" sz="2400" b="1" dirty="0">
                <a:solidFill>
                  <a:schemeClr val="accent6">
                    <a:lumMod val="50000"/>
                  </a:schemeClr>
                </a:solidFill>
              </a:rPr>
              <a:t>Partner management</a:t>
            </a:r>
          </a:p>
          <a:p>
            <a:r>
              <a:rPr lang="en-GB" sz="2400" b="1" dirty="0">
                <a:solidFill>
                  <a:schemeClr val="accent6">
                    <a:lumMod val="50000"/>
                  </a:schemeClr>
                </a:solidFill>
              </a:rPr>
              <a:t>Provision of quality sexual health </a:t>
            </a:r>
            <a:r>
              <a:rPr lang="en-GB" sz="2400" b="1" dirty="0" smtClean="0">
                <a:solidFill>
                  <a:schemeClr val="accent6">
                    <a:lumMod val="50000"/>
                  </a:schemeClr>
                </a:solidFill>
              </a:rPr>
              <a:t>services</a:t>
            </a:r>
            <a:endParaRPr lang="en-US" sz="1800" dirty="0">
              <a:solidFill>
                <a:schemeClr val="accent6">
                  <a:lumMod val="50000"/>
                </a:schemeClr>
              </a:solidFill>
            </a:endParaRPr>
          </a:p>
        </p:txBody>
      </p:sp>
      <p:sp>
        <p:nvSpPr>
          <p:cNvPr id="5" name="Rectangle 4"/>
          <p:cNvSpPr/>
          <p:nvPr/>
        </p:nvSpPr>
        <p:spPr>
          <a:xfrm>
            <a:off x="0" y="0"/>
            <a:ext cx="11376836" cy="369332"/>
          </a:xfrm>
          <a:prstGeom prst="rect">
            <a:avLst/>
          </a:prstGeom>
        </p:spPr>
        <p:txBody>
          <a:bodyPr wrap="square">
            <a:spAutoFit/>
          </a:bodyPr>
          <a:lstStyle/>
          <a:p>
            <a:r>
              <a:rPr lang="en-GB" altLang="en-US" sz="1800" i="1" dirty="0">
                <a:latin typeface="Calibri" panose="020F0502020204030204" pitchFamily="34" charset="0"/>
                <a:cs typeface="Calibri" panose="020F0502020204030204" pitchFamily="34" charset="0"/>
              </a:rPr>
              <a:t>3: End epidemics of AIDS, TB, malaria and NTDs, and combat hepatitis and other communicable diseases</a:t>
            </a:r>
            <a:endParaRPr lang="en-US" sz="1800" i="1" dirty="0">
              <a:latin typeface="Calibri" panose="020F0502020204030204" pitchFamily="34" charset="0"/>
              <a:cs typeface="Calibri" panose="020F0502020204030204" pitchFamily="34" charset="0"/>
            </a:endParaRPr>
          </a:p>
        </p:txBody>
      </p:sp>
      <p:sp>
        <p:nvSpPr>
          <p:cNvPr id="6" name="Rectangle 5"/>
          <p:cNvSpPr/>
          <p:nvPr/>
        </p:nvSpPr>
        <p:spPr>
          <a:xfrm>
            <a:off x="552449" y="493525"/>
            <a:ext cx="9430195" cy="646331"/>
          </a:xfrm>
          <a:prstGeom prst="rect">
            <a:avLst/>
          </a:prstGeom>
        </p:spPr>
        <p:txBody>
          <a:bodyPr wrap="square">
            <a:spAutoFit/>
          </a:bodyPr>
          <a:lstStyle/>
          <a:p>
            <a:pPr algn="ctr"/>
            <a:r>
              <a:rPr lang="en-GB" sz="3600" dirty="0" err="1">
                <a:solidFill>
                  <a:srgbClr val="041D64"/>
                </a:solidFill>
                <a:latin typeface="Calibri" panose="020F0502020204030204" pitchFamily="34" charset="0"/>
                <a:ea typeface="Ebrima" panose="02000000000000000000" pitchFamily="2" charset="0"/>
                <a:cs typeface="Calibri" panose="020F0502020204030204" pitchFamily="34" charset="0"/>
              </a:rPr>
              <a:t>PrEP</a:t>
            </a:r>
            <a:r>
              <a:rPr lang="en-GB" sz="3600" dirty="0">
                <a:solidFill>
                  <a:srgbClr val="041D64"/>
                </a:solidFill>
                <a:latin typeface="Calibri" panose="020F0502020204030204" pitchFamily="34" charset="0"/>
                <a:ea typeface="Ebrima" panose="02000000000000000000" pitchFamily="2" charset="0"/>
                <a:cs typeface="Calibri" panose="020F0502020204030204" pitchFamily="34" charset="0"/>
              </a:rPr>
              <a:t> for HIV: Gateway for STI services</a:t>
            </a:r>
            <a:endParaRPr lang="en-US" sz="3600" dirty="0">
              <a:solidFill>
                <a:srgbClr val="041D6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2859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225" y="47621"/>
            <a:ext cx="10033010" cy="1493026"/>
          </a:xfrm>
        </p:spPr>
        <p:txBody>
          <a:bodyPr>
            <a:noAutofit/>
          </a:bodyPr>
          <a:lstStyle/>
          <a:p>
            <a:pPr algn="ctr"/>
            <a:r>
              <a:rPr lang="en-GB" sz="3200" dirty="0"/>
              <a:t>Reported Decreased Susceptibility/Resistance To Current Treatment For Gonorrhoea, WHO GASP 2016</a:t>
            </a:r>
          </a:p>
        </p:txBody>
      </p:sp>
      <p:sp>
        <p:nvSpPr>
          <p:cNvPr id="5" name="TextBox 4"/>
          <p:cNvSpPr txBox="1"/>
          <p:nvPr/>
        </p:nvSpPr>
        <p:spPr>
          <a:xfrm>
            <a:off x="270054" y="6644999"/>
            <a:ext cx="2809053" cy="382324"/>
          </a:xfrm>
          <a:prstGeom prst="rect">
            <a:avLst/>
          </a:prstGeom>
          <a:noFill/>
        </p:spPr>
        <p:txBody>
          <a:bodyPr wrap="none" lIns="104306" tIns="52153" rIns="104306" bIns="52153"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DAEDEF">
                    <a:lumMod val="90000"/>
                  </a:srgbClr>
                </a:solidFill>
                <a:effectLst/>
                <a:uLnTx/>
                <a:uFillTx/>
                <a:latin typeface="Calibri" panose="020F0502020204030204" pitchFamily="34" charset="0"/>
                <a:ea typeface="+mn-ea"/>
                <a:cs typeface="Calibri" panose="020F0502020204030204" pitchFamily="34" charset="0"/>
              </a:rPr>
              <a:t>Source: Wi et al., PLOS Med</a:t>
            </a:r>
            <a:endParaRPr kumimoji="0" lang="en-US" sz="1800" b="0" i="0" u="none" strike="noStrike" kern="1200" cap="none" spc="0" normalizeH="0" baseline="0" noProof="0" dirty="0">
              <a:ln>
                <a:noFill/>
              </a:ln>
              <a:solidFill>
                <a:srgbClr val="DAEDEF">
                  <a:lumMod val="90000"/>
                </a:srgbClr>
              </a:solidFill>
              <a:effectLst/>
              <a:uLnTx/>
              <a:uFillTx/>
              <a:latin typeface="Calibri" panose="020F0502020204030204" pitchFamily="34" charset="0"/>
              <a:ea typeface="+mn-ea"/>
              <a:cs typeface="Calibri" panose="020F0502020204030204" pitchFamily="34" charset="0"/>
            </a:endParaRPr>
          </a:p>
        </p:txBody>
      </p:sp>
      <p:sp>
        <p:nvSpPr>
          <p:cNvPr id="10" name="TextBox 9"/>
          <p:cNvSpPr txBox="1"/>
          <p:nvPr/>
        </p:nvSpPr>
        <p:spPr>
          <a:xfrm>
            <a:off x="672663" y="2058731"/>
            <a:ext cx="9803030" cy="1274876"/>
          </a:xfrm>
          <a:prstGeom prst="rect">
            <a:avLst/>
          </a:prstGeom>
          <a:solidFill>
            <a:schemeClr val="accent1"/>
          </a:solidFill>
          <a:ln>
            <a:solidFill>
              <a:schemeClr val="bg1"/>
            </a:solidFill>
          </a:ln>
          <a:effectLst/>
        </p:spPr>
        <p:style>
          <a:lnRef idx="1">
            <a:schemeClr val="accent1"/>
          </a:lnRef>
          <a:fillRef idx="2">
            <a:schemeClr val="accent1"/>
          </a:fillRef>
          <a:effectRef idx="1">
            <a:schemeClr val="accent1"/>
          </a:effectRef>
          <a:fontRef idx="minor">
            <a:schemeClr val="dk1"/>
          </a:fontRef>
        </p:style>
        <p:txBody>
          <a:bodyPr wrap="square" lIns="104306" tIns="52153" rIns="104306" bIns="52153"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GB" sz="2400" b="1" i="0" u="none" strike="noStrike" kern="1200" cap="none" spc="0" normalizeH="0" baseline="0" noProof="0" dirty="0" err="1">
                <a:ln>
                  <a:noFill/>
                </a:ln>
                <a:solidFill>
                  <a:srgbClr val="2D2D8A">
                    <a:lumMod val="50000"/>
                  </a:srgbClr>
                </a:solidFill>
                <a:effectLst/>
                <a:uLnTx/>
                <a:uFillTx/>
                <a:latin typeface="Calibri" panose="020F0502020204030204" pitchFamily="34" charset="0"/>
                <a:ea typeface="+mn-ea"/>
                <a:cs typeface="Calibri" panose="020F0502020204030204" pitchFamily="34" charset="0"/>
              </a:rPr>
              <a:t>Cephalosporins</a:t>
            </a:r>
            <a:endParaRPr kumimoji="0" lang="en-GB" sz="2400" b="1"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spcBef>
                <a:spcPct val="0"/>
              </a:spcBef>
              <a:spcAft>
                <a:spcPct val="0"/>
              </a:spcAft>
              <a:buClrTx/>
              <a:buSzTx/>
              <a:buFontTx/>
              <a:buNone/>
              <a:tabLst/>
              <a:defRPr/>
            </a:pPr>
            <a:r>
              <a:rPr kumimoji="0" lang="en-GB" sz="2000" b="0"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33/63 (</a:t>
            </a:r>
            <a:r>
              <a:rPr kumimoji="0" lang="en-GB" sz="2000" b="1"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52%</a:t>
            </a:r>
            <a:r>
              <a:rPr kumimoji="0" lang="en-GB" sz="2000" b="0"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 countries decreased  susceptibility</a:t>
            </a:r>
            <a:endParaRPr kumimoji="0" lang="en-GB" sz="2000" b="1"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spcBef>
                <a:spcPct val="0"/>
              </a:spcBef>
              <a:spcAft>
                <a:spcPct val="0"/>
              </a:spcAft>
              <a:buClrTx/>
              <a:buSzTx/>
              <a:buFontTx/>
              <a:buNone/>
              <a:tabLst/>
              <a:defRPr/>
            </a:pPr>
            <a:r>
              <a:rPr kumimoji="0" lang="en-GB" sz="2000" b="1"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14</a:t>
            </a:r>
            <a:r>
              <a:rPr kumimoji="0" lang="en-GB" sz="2000" b="0"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 countries  </a:t>
            </a:r>
            <a:r>
              <a:rPr kumimoji="0" lang="en-GB" sz="2000" b="1"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 5% isolates </a:t>
            </a:r>
            <a:r>
              <a:rPr kumimoji="0" lang="en-GB" sz="2000" b="0"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decreased susceptibility</a:t>
            </a:r>
            <a:endParaRPr kumimoji="0" lang="en-US" sz="2000" b="0"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endParaRPr>
          </a:p>
        </p:txBody>
      </p:sp>
      <p:sp>
        <p:nvSpPr>
          <p:cNvPr id="12" name="TextBox 11"/>
          <p:cNvSpPr txBox="1"/>
          <p:nvPr/>
        </p:nvSpPr>
        <p:spPr>
          <a:xfrm>
            <a:off x="672663" y="5126140"/>
            <a:ext cx="9803032" cy="1397986"/>
          </a:xfrm>
          <a:prstGeom prst="rect">
            <a:avLst/>
          </a:prstGeom>
          <a:solidFill>
            <a:srgbClr val="99D3C0"/>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wrap="square" lIns="104306" tIns="52153" rIns="104306" bIns="52153" rtlCol="0">
            <a:spAutoFit/>
          </a:bodyPr>
          <a:lstStyle/>
          <a:p>
            <a:pPr marL="0" marR="0" lvl="0" indent="0" algn="ctr" defTabSz="914400" rtl="0" eaLnBrk="0" fontAlgn="base" latinLnBrk="0" hangingPunct="0">
              <a:spcBef>
                <a:spcPct val="0"/>
              </a:spcBef>
              <a:spcAft>
                <a:spcPct val="0"/>
              </a:spcAft>
              <a:buClrTx/>
              <a:buSzTx/>
              <a:buFontTx/>
              <a:buNone/>
              <a:tabLst/>
              <a:defRPr/>
            </a:pPr>
            <a:r>
              <a:rPr kumimoji="0" lang="en-GB" sz="2400" b="1"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Quinolones</a:t>
            </a:r>
          </a:p>
          <a:p>
            <a:pPr marL="0" marR="0" lvl="0" indent="0" algn="ctr" defTabSz="914400" rtl="0" eaLnBrk="0" fontAlgn="base" latinLnBrk="0" hangingPunct="0">
              <a:spcBef>
                <a:spcPct val="0"/>
              </a:spcBef>
              <a:spcAft>
                <a:spcPct val="0"/>
              </a:spcAft>
              <a:buClrTx/>
              <a:buSzTx/>
              <a:buFontTx/>
              <a:buNone/>
              <a:tabLst/>
              <a:defRPr/>
            </a:pPr>
            <a:r>
              <a:rPr kumimoji="0" lang="en-GB" sz="2000" b="0"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64/65</a:t>
            </a:r>
            <a:r>
              <a:rPr kumimoji="0" lang="en-GB" sz="2000" b="0" i="0" u="none" strike="noStrike" kern="1200" cap="none" spc="0" normalizeH="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 </a:t>
            </a:r>
            <a:r>
              <a:rPr kumimoji="0" lang="en-GB" sz="2000" i="0" u="none" strike="noStrike" kern="1200" cap="none" spc="0" normalizeH="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(95%) </a:t>
            </a:r>
            <a:r>
              <a:rPr kumimoji="0" lang="en-GB" sz="2000" b="0" i="0" u="none" strike="noStrike" kern="1200" cap="none" spc="0" normalizeH="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countries report </a:t>
            </a:r>
            <a:r>
              <a:rPr kumimoji="0" lang="en-GB" sz="2000" i="0" u="none" strike="noStrike" kern="1200" cap="none" spc="0" normalizeH="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ciprofloxacin </a:t>
            </a:r>
            <a:r>
              <a:rPr kumimoji="0" lang="en-GB" sz="2000" b="0" i="0" u="none" strike="noStrike" kern="1200" cap="none" spc="0" normalizeH="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resistance</a:t>
            </a:r>
          </a:p>
          <a:p>
            <a:pPr marL="0" marR="0" lvl="0" indent="0" algn="ctr" defTabSz="914400" rtl="0" eaLnBrk="0" fontAlgn="base" latinLnBrk="0" hangingPunct="0">
              <a:spcBef>
                <a:spcPct val="0"/>
              </a:spcBef>
              <a:spcAft>
                <a:spcPct val="0"/>
              </a:spcAft>
              <a:buClrTx/>
              <a:buSzTx/>
              <a:buFontTx/>
              <a:buNone/>
              <a:tabLst/>
              <a:defRPr/>
            </a:pPr>
            <a:r>
              <a:rPr lang="en-GB" sz="2000" baseline="0" dirty="0">
                <a:solidFill>
                  <a:srgbClr val="2D2D8A">
                    <a:lumMod val="50000"/>
                  </a:srgbClr>
                </a:solidFill>
                <a:latin typeface="Calibri" panose="020F0502020204030204" pitchFamily="34" charset="0"/>
                <a:cs typeface="Calibri" panose="020F0502020204030204" pitchFamily="34" charset="0"/>
              </a:rPr>
              <a:t>26</a:t>
            </a:r>
            <a:r>
              <a:rPr lang="en-GB" sz="2000" b="0" dirty="0">
                <a:solidFill>
                  <a:srgbClr val="2D2D8A">
                    <a:lumMod val="50000"/>
                  </a:srgbClr>
                </a:solidFill>
                <a:latin typeface="Calibri" panose="020F0502020204030204" pitchFamily="34" charset="0"/>
                <a:cs typeface="Calibri" panose="020F0502020204030204" pitchFamily="34" charset="0"/>
              </a:rPr>
              <a:t> countries </a:t>
            </a:r>
            <a:r>
              <a:rPr lang="en-GB" sz="2000" dirty="0">
                <a:solidFill>
                  <a:srgbClr val="2D2D8A">
                    <a:lumMod val="50000"/>
                  </a:srgbClr>
                </a:solidFill>
                <a:latin typeface="Calibri" panose="020F0502020204030204" pitchFamily="34" charset="0"/>
                <a:cs typeface="Calibri" panose="020F0502020204030204" pitchFamily="34" charset="0"/>
              </a:rPr>
              <a:t>&gt; 90% isolates </a:t>
            </a:r>
            <a:r>
              <a:rPr lang="en-GB" sz="2000" b="0" dirty="0">
                <a:solidFill>
                  <a:srgbClr val="2D2D8A">
                    <a:lumMod val="50000"/>
                  </a:srgbClr>
                </a:solidFill>
                <a:latin typeface="Calibri" panose="020F0502020204030204" pitchFamily="34" charset="0"/>
                <a:cs typeface="Calibri" panose="020F0502020204030204" pitchFamily="34" charset="0"/>
              </a:rPr>
              <a:t>resistant</a:t>
            </a:r>
          </a:p>
          <a:p>
            <a:pPr marL="0" marR="0" lvl="0" indent="0" algn="ctr" defTabSz="914400" rtl="0" eaLnBrk="0" fontAlgn="base" latinLnBrk="0" hangingPunct="0">
              <a:spcBef>
                <a:spcPct val="0"/>
              </a:spcBef>
              <a:spcAft>
                <a:spcPct val="0"/>
              </a:spcAft>
              <a:buClrTx/>
              <a:buSzTx/>
              <a:buFontTx/>
              <a:buNone/>
              <a:tabLst/>
              <a:defRPr/>
            </a:pPr>
            <a:r>
              <a:rPr kumimoji="0" lang="en-GB" sz="2000"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63</a:t>
            </a:r>
            <a:r>
              <a:rPr kumimoji="0" lang="en-GB" sz="2000" b="0"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 countries </a:t>
            </a:r>
            <a:r>
              <a:rPr kumimoji="0" lang="en-GB" sz="2000"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&gt; 5% isolates</a:t>
            </a:r>
            <a:r>
              <a:rPr kumimoji="0" lang="en-GB" sz="2000" i="0" u="none" strike="noStrike" kern="1200" cap="none" spc="0" normalizeH="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 </a:t>
            </a:r>
            <a:r>
              <a:rPr kumimoji="0" lang="en-GB" sz="2000" b="0" i="0" u="none" strike="noStrike" kern="1200" cap="none" spc="0" normalizeH="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resistant</a:t>
            </a:r>
            <a:endParaRPr kumimoji="0" lang="en-GB" sz="2000" b="0"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a:off x="0" y="0"/>
            <a:ext cx="11376836" cy="3693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3: End epidemics of AIDS, TB, malaria and NTDs, and combat hepatitis and other communicable diseases</a:t>
            </a:r>
            <a:endParaRPr kumimoji="0" lang="en-US" sz="1800" b="1" i="1"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endParaRPr>
          </a:p>
        </p:txBody>
      </p:sp>
      <p:sp>
        <p:nvSpPr>
          <p:cNvPr id="11" name="TextBox 10"/>
          <p:cNvSpPr txBox="1"/>
          <p:nvPr/>
        </p:nvSpPr>
        <p:spPr>
          <a:xfrm>
            <a:off x="409901" y="1445685"/>
            <a:ext cx="10196642" cy="461665"/>
          </a:xfrm>
          <a:prstGeom prst="rect">
            <a:avLst/>
          </a:prstGeom>
          <a:noFill/>
        </p:spPr>
        <p:txBody>
          <a:bodyPr wrap="square" rtlCol="0">
            <a:spAutoFit/>
          </a:bodyPr>
          <a:lstStyle/>
          <a:p>
            <a:pPr algn="ctr"/>
            <a:r>
              <a:rPr lang="en-GB" sz="2400" dirty="0">
                <a:solidFill>
                  <a:srgbClr val="041D64"/>
                </a:solidFill>
                <a:latin typeface="Calibri" panose="020F0502020204030204" pitchFamily="34" charset="0"/>
                <a:cs typeface="Calibri" panose="020F0502020204030204" pitchFamily="34" charset="0"/>
              </a:rPr>
              <a:t>65 Countries Participating in Gonococcal Antimicrobial Surveillance Programme </a:t>
            </a:r>
            <a:endParaRPr lang="en-US" sz="2400" dirty="0">
              <a:solidFill>
                <a:srgbClr val="041D64"/>
              </a:solidFill>
              <a:latin typeface="Calibri" panose="020F0502020204030204" pitchFamily="34" charset="0"/>
              <a:cs typeface="Calibri" panose="020F0502020204030204" pitchFamily="34" charset="0"/>
            </a:endParaRPr>
          </a:p>
        </p:txBody>
      </p:sp>
      <p:sp>
        <p:nvSpPr>
          <p:cNvPr id="14" name="TextBox 13"/>
          <p:cNvSpPr txBox="1"/>
          <p:nvPr/>
        </p:nvSpPr>
        <p:spPr>
          <a:xfrm>
            <a:off x="756745" y="3700310"/>
            <a:ext cx="9718949" cy="1090210"/>
          </a:xfrm>
          <a:prstGeom prst="rect">
            <a:avLst/>
          </a:prstGeom>
          <a:solidFill>
            <a:schemeClr val="accent6">
              <a:lumMod val="20000"/>
              <a:lumOff val="80000"/>
            </a:schemeClr>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wrap="square" lIns="104306" tIns="52153" rIns="104306" bIns="52153" rtlCol="0">
            <a:spAutoFit/>
          </a:bodyPr>
          <a:lstStyle/>
          <a:p>
            <a:pPr marL="0" marR="0" lvl="0" indent="0" algn="ctr" defTabSz="914400" rtl="0" eaLnBrk="0" fontAlgn="base" latinLnBrk="0" hangingPunct="0">
              <a:spcBef>
                <a:spcPct val="0"/>
              </a:spcBef>
              <a:spcAft>
                <a:spcPct val="0"/>
              </a:spcAft>
              <a:buClrTx/>
              <a:buSzTx/>
              <a:buFontTx/>
              <a:buNone/>
              <a:tabLst/>
              <a:defRPr/>
            </a:pPr>
            <a:r>
              <a:rPr kumimoji="0" lang="en-GB" sz="2400" b="1"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Azithromycin</a:t>
            </a:r>
          </a:p>
          <a:p>
            <a:pPr marL="0" marR="0" lvl="0" indent="0" algn="ctr" defTabSz="914400" rtl="0" eaLnBrk="0" fontAlgn="base" latinLnBrk="0" hangingPunct="0">
              <a:spcBef>
                <a:spcPct val="0"/>
              </a:spcBef>
              <a:spcAft>
                <a:spcPct val="0"/>
              </a:spcAft>
              <a:buClrTx/>
              <a:buSzTx/>
              <a:buFontTx/>
              <a:buNone/>
              <a:tabLst/>
              <a:defRPr/>
            </a:pPr>
            <a:r>
              <a:rPr kumimoji="0" lang="en-GB" sz="2000" b="0"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50/61 </a:t>
            </a:r>
            <a:r>
              <a:rPr kumimoji="0" lang="en-GB" sz="2000" b="1"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(82%)</a:t>
            </a:r>
            <a:r>
              <a:rPr kumimoji="0" lang="en-GB" sz="2000" b="1" i="0" u="none" strike="noStrike" kern="1200" cap="none" spc="0" normalizeH="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 </a:t>
            </a:r>
            <a:r>
              <a:rPr lang="en-GB" sz="2000" b="0" dirty="0">
                <a:solidFill>
                  <a:srgbClr val="2D2D8A">
                    <a:lumMod val="50000"/>
                  </a:srgbClr>
                </a:solidFill>
                <a:latin typeface="Calibri" panose="020F0502020204030204" pitchFamily="34" charset="0"/>
                <a:cs typeface="Calibri" panose="020F0502020204030204" pitchFamily="34" charset="0"/>
              </a:rPr>
              <a:t>c</a:t>
            </a:r>
            <a:r>
              <a:rPr kumimoji="0" lang="en-GB" sz="2000" b="0" i="0" u="none" strike="noStrike" kern="1200" cap="none" spc="0" normalizeH="0" baseline="0" noProof="0" dirty="0" err="1">
                <a:ln>
                  <a:noFill/>
                </a:ln>
                <a:solidFill>
                  <a:srgbClr val="2D2D8A">
                    <a:lumMod val="50000"/>
                  </a:srgbClr>
                </a:solidFill>
                <a:effectLst/>
                <a:uLnTx/>
                <a:uFillTx/>
                <a:latin typeface="Calibri" panose="020F0502020204030204" pitchFamily="34" charset="0"/>
                <a:ea typeface="+mn-ea"/>
                <a:cs typeface="Calibri" panose="020F0502020204030204" pitchFamily="34" charset="0"/>
              </a:rPr>
              <a:t>ountries</a:t>
            </a:r>
            <a:r>
              <a:rPr kumimoji="0" lang="en-GB" sz="2000" b="0"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 report resistance</a:t>
            </a:r>
          </a:p>
          <a:p>
            <a:pPr marL="0" marR="0" lvl="0" indent="0" algn="ctr" defTabSz="914400" rtl="0" eaLnBrk="0" fontAlgn="base" latinLnBrk="0" hangingPunct="0">
              <a:spcBef>
                <a:spcPct val="0"/>
              </a:spcBef>
              <a:spcAft>
                <a:spcPct val="0"/>
              </a:spcAft>
              <a:buClrTx/>
              <a:buSzTx/>
              <a:buFontTx/>
              <a:buNone/>
              <a:tabLst/>
              <a:defRPr/>
            </a:pPr>
            <a:r>
              <a:rPr kumimoji="0" lang="en-GB" sz="2000" b="1"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29 </a:t>
            </a:r>
            <a:r>
              <a:rPr lang="en-GB" sz="2000" b="0" dirty="0">
                <a:solidFill>
                  <a:srgbClr val="2D2D8A">
                    <a:lumMod val="50000"/>
                  </a:srgbClr>
                </a:solidFill>
                <a:latin typeface="Calibri" panose="020F0502020204030204" pitchFamily="34" charset="0"/>
                <a:cs typeface="Calibri" panose="020F0502020204030204" pitchFamily="34" charset="0"/>
              </a:rPr>
              <a:t>c</a:t>
            </a:r>
            <a:r>
              <a:rPr kumimoji="0" lang="en-GB" sz="2000" b="0" i="0" u="none" strike="noStrike" kern="1200" cap="none" spc="0" normalizeH="0" baseline="0" noProof="0" dirty="0" err="1">
                <a:ln>
                  <a:noFill/>
                </a:ln>
                <a:solidFill>
                  <a:srgbClr val="2D2D8A">
                    <a:lumMod val="50000"/>
                  </a:srgbClr>
                </a:solidFill>
                <a:effectLst/>
                <a:uLnTx/>
                <a:uFillTx/>
                <a:latin typeface="Calibri" panose="020F0502020204030204" pitchFamily="34" charset="0"/>
                <a:ea typeface="+mn-ea"/>
                <a:cs typeface="Calibri" panose="020F0502020204030204" pitchFamily="34" charset="0"/>
              </a:rPr>
              <a:t>ountries</a:t>
            </a:r>
            <a:r>
              <a:rPr kumimoji="0" lang="en-GB" sz="2000" b="0"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 </a:t>
            </a:r>
            <a:r>
              <a:rPr kumimoji="0" lang="en-GB" sz="2000" b="1"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 5% isolates </a:t>
            </a:r>
            <a:r>
              <a:rPr kumimoji="0" lang="en-GB" sz="2000" b="0" i="0" u="none" strike="noStrike" kern="1200" cap="none" spc="0" normalizeH="0" baseline="0" noProof="0" dirty="0">
                <a:ln>
                  <a:noFill/>
                </a:ln>
                <a:solidFill>
                  <a:srgbClr val="2D2D8A">
                    <a:lumMod val="50000"/>
                  </a:srgbClr>
                </a:solidFill>
                <a:effectLst/>
                <a:uLnTx/>
                <a:uFillTx/>
                <a:latin typeface="Calibri" panose="020F0502020204030204" pitchFamily="34" charset="0"/>
                <a:ea typeface="+mn-ea"/>
                <a:cs typeface="Calibri" panose="020F0502020204030204" pitchFamily="34" charset="0"/>
              </a:rPr>
              <a:t>resistant</a:t>
            </a:r>
          </a:p>
        </p:txBody>
      </p:sp>
    </p:spTree>
    <p:extLst>
      <p:ext uri="{BB962C8B-B14F-4D97-AF65-F5344CB8AC3E}">
        <p14:creationId xmlns:p14="http://schemas.microsoft.com/office/powerpoint/2010/main" val="510260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03" y="120871"/>
            <a:ext cx="9891851" cy="1365228"/>
          </a:xfrm>
        </p:spPr>
        <p:txBody>
          <a:bodyPr>
            <a:normAutofit/>
          </a:bodyPr>
          <a:lstStyle/>
          <a:p>
            <a:pPr algn="ctr"/>
            <a:r>
              <a:rPr lang="en-GB" sz="2800" i="1" dirty="0"/>
              <a:t>‘</a:t>
            </a:r>
            <a:r>
              <a:rPr lang="en-GB" sz="3200" i="1" dirty="0"/>
              <a:t>Man Has World’s Worst Super-gonorrhoea</a:t>
            </a:r>
            <a:r>
              <a:rPr lang="en-GB" sz="3200" dirty="0"/>
              <a:t>’, BBC News</a:t>
            </a:r>
            <a:br>
              <a:rPr lang="en-GB" sz="3200" dirty="0"/>
            </a:br>
            <a:r>
              <a:rPr lang="en-GB" sz="2000" dirty="0"/>
              <a:t>(28 March 2018)</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97" y="1557652"/>
            <a:ext cx="5719077" cy="313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85388" y="1428653"/>
            <a:ext cx="4319579" cy="5132342"/>
          </a:xfrm>
          <a:prstGeom prst="rect">
            <a:avLst/>
          </a:prstGeom>
        </p:spPr>
        <p:txBody>
          <a:bodyPr wrap="square" lIns="104306" tIns="52153" rIns="104306" bIns="52153">
            <a:spAutoFit/>
          </a:bodyPr>
          <a:lstStyle/>
          <a:p>
            <a:pPr marL="391146" indent="-391146">
              <a:lnSpc>
                <a:spcPts val="2800"/>
              </a:lnSpc>
              <a:buFont typeface="Arial" panose="020B0604020202020204" pitchFamily="34" charset="0"/>
              <a:buChar char="•"/>
            </a:pPr>
            <a:r>
              <a:rPr lang="en-GB" sz="2300" b="0" dirty="0">
                <a:solidFill>
                  <a:schemeClr val="accent6">
                    <a:lumMod val="50000"/>
                  </a:schemeClr>
                </a:solidFill>
                <a:latin typeface="Calibri" panose="020F0502020204030204" pitchFamily="34" charset="0"/>
                <a:cs typeface="Calibri" panose="020F0502020204030204" pitchFamily="34" charset="0"/>
              </a:rPr>
              <a:t>Evidence of global spread of gonococcal strains with high resistance to </a:t>
            </a:r>
            <a:r>
              <a:rPr lang="en-GB" sz="2300" dirty="0" err="1">
                <a:solidFill>
                  <a:schemeClr val="accent6">
                    <a:lumMod val="50000"/>
                  </a:schemeClr>
                </a:solidFill>
                <a:latin typeface="Calibri" panose="020F0502020204030204" pitchFamily="34" charset="0"/>
                <a:cs typeface="Calibri" panose="020F0502020204030204" pitchFamily="34" charset="0"/>
              </a:rPr>
              <a:t>cephalosporins</a:t>
            </a:r>
            <a:r>
              <a:rPr lang="en-GB" sz="2300" dirty="0">
                <a:solidFill>
                  <a:schemeClr val="accent6">
                    <a:lumMod val="50000"/>
                  </a:schemeClr>
                </a:solidFill>
                <a:latin typeface="Calibri" panose="020F0502020204030204" pitchFamily="34" charset="0"/>
                <a:cs typeface="Calibri" panose="020F0502020204030204" pitchFamily="34" charset="0"/>
              </a:rPr>
              <a:t> </a:t>
            </a:r>
            <a:r>
              <a:rPr lang="en-GB" sz="2300" b="0" dirty="0">
                <a:solidFill>
                  <a:schemeClr val="accent6">
                    <a:lumMod val="50000"/>
                  </a:schemeClr>
                </a:solidFill>
                <a:latin typeface="Calibri" panose="020F0502020204030204" pitchFamily="34" charset="0"/>
                <a:cs typeface="Calibri" panose="020F0502020204030204" pitchFamily="34" charset="0"/>
              </a:rPr>
              <a:t>and </a:t>
            </a:r>
            <a:r>
              <a:rPr lang="en-GB" sz="2300" dirty="0">
                <a:solidFill>
                  <a:schemeClr val="accent6">
                    <a:lumMod val="50000"/>
                  </a:schemeClr>
                </a:solidFill>
                <a:latin typeface="Calibri" panose="020F0502020204030204" pitchFamily="34" charset="0"/>
                <a:cs typeface="Calibri" panose="020F0502020204030204" pitchFamily="34" charset="0"/>
              </a:rPr>
              <a:t>azithromycin</a:t>
            </a:r>
            <a:endParaRPr lang="en-US" sz="2300" dirty="0">
              <a:solidFill>
                <a:schemeClr val="accent6">
                  <a:lumMod val="50000"/>
                </a:schemeClr>
              </a:solidFill>
              <a:latin typeface="Calibri" panose="020F0502020204030204" pitchFamily="34" charset="0"/>
              <a:cs typeface="Calibri" panose="020F0502020204030204" pitchFamily="34" charset="0"/>
            </a:endParaRPr>
          </a:p>
          <a:p>
            <a:pPr marL="912674" lvl="1" indent="-391146">
              <a:lnSpc>
                <a:spcPts val="2800"/>
              </a:lnSpc>
              <a:buFont typeface="Arial" panose="020B0604020202020204" pitchFamily="34" charset="0"/>
              <a:buChar char="•"/>
            </a:pPr>
            <a:r>
              <a:rPr lang="en-GB" sz="2300" b="0" dirty="0">
                <a:solidFill>
                  <a:schemeClr val="accent6">
                    <a:lumMod val="50000"/>
                  </a:schemeClr>
                </a:solidFill>
                <a:latin typeface="Calibri" panose="020F0502020204030204" pitchFamily="34" charset="0"/>
                <a:cs typeface="Calibri" panose="020F0502020204030204" pitchFamily="34" charset="0"/>
              </a:rPr>
              <a:t>UK strain and similar strain detected in Australia</a:t>
            </a:r>
          </a:p>
          <a:p>
            <a:pPr marL="912674" lvl="1" indent="-391146">
              <a:lnSpc>
                <a:spcPts val="2800"/>
              </a:lnSpc>
              <a:buFont typeface="Arial" panose="020B0604020202020204" pitchFamily="34" charset="0"/>
              <a:buChar char="•"/>
            </a:pPr>
            <a:endParaRPr lang="en-GB" sz="2300" b="0" dirty="0">
              <a:solidFill>
                <a:schemeClr val="accent6">
                  <a:lumMod val="50000"/>
                </a:schemeClr>
              </a:solidFill>
              <a:latin typeface="Calibri" panose="020F0502020204030204" pitchFamily="34" charset="0"/>
              <a:cs typeface="Calibri" panose="020F0502020204030204" pitchFamily="34" charset="0"/>
            </a:endParaRPr>
          </a:p>
          <a:p>
            <a:pPr marL="391146" indent="-391146">
              <a:lnSpc>
                <a:spcPts val="2800"/>
              </a:lnSpc>
              <a:buFont typeface="Arial" panose="020B0604020202020204" pitchFamily="34" charset="0"/>
              <a:buChar char="•"/>
            </a:pPr>
            <a:r>
              <a:rPr lang="en-GB" sz="2300" dirty="0">
                <a:solidFill>
                  <a:schemeClr val="accent6">
                    <a:lumMod val="50000"/>
                  </a:schemeClr>
                </a:solidFill>
                <a:latin typeface="Calibri" panose="020F0502020204030204" pitchFamily="34" charset="0"/>
                <a:cs typeface="Calibri" panose="020F0502020204030204" pitchFamily="34" charset="0"/>
              </a:rPr>
              <a:t>Japan</a:t>
            </a:r>
            <a:r>
              <a:rPr lang="en-GB" sz="2300" b="0" dirty="0">
                <a:solidFill>
                  <a:schemeClr val="accent6">
                    <a:lumMod val="50000"/>
                  </a:schemeClr>
                </a:solidFill>
                <a:latin typeface="Calibri" panose="020F0502020204030204" pitchFamily="34" charset="0"/>
                <a:cs typeface="Calibri" panose="020F0502020204030204" pitchFamily="34" charset="0"/>
              </a:rPr>
              <a:t> strain with high resistance to cephalosporin reported in </a:t>
            </a:r>
            <a:r>
              <a:rPr lang="en-GB" sz="2300" dirty="0">
                <a:solidFill>
                  <a:schemeClr val="accent6">
                    <a:lumMod val="50000"/>
                  </a:schemeClr>
                </a:solidFill>
                <a:latin typeface="Calibri" panose="020F0502020204030204" pitchFamily="34" charset="0"/>
                <a:cs typeface="Calibri" panose="020F0502020204030204" pitchFamily="34" charset="0"/>
              </a:rPr>
              <a:t>Australia, Canada and Denmark</a:t>
            </a:r>
          </a:p>
          <a:p>
            <a:pPr marL="391146" indent="-391146">
              <a:lnSpc>
                <a:spcPts val="2800"/>
              </a:lnSpc>
              <a:buFont typeface="Arial" panose="020B0604020202020204" pitchFamily="34" charset="0"/>
              <a:buChar char="•"/>
            </a:pPr>
            <a:endParaRPr lang="en-GB" sz="2300" b="0" dirty="0">
              <a:solidFill>
                <a:schemeClr val="accent6">
                  <a:lumMod val="50000"/>
                </a:schemeClr>
              </a:solidFill>
              <a:latin typeface="Calibri" panose="020F0502020204030204" pitchFamily="34" charset="0"/>
              <a:cs typeface="Calibri" panose="020F0502020204030204" pitchFamily="34" charset="0"/>
            </a:endParaRPr>
          </a:p>
          <a:p>
            <a:pPr marL="391146" indent="-391146">
              <a:lnSpc>
                <a:spcPts val="2800"/>
              </a:lnSpc>
              <a:buFont typeface="Arial" panose="020B0604020202020204" pitchFamily="34" charset="0"/>
              <a:buChar char="•"/>
            </a:pPr>
            <a:r>
              <a:rPr lang="en-GB" sz="2300" b="0" dirty="0">
                <a:solidFill>
                  <a:schemeClr val="accent6">
                    <a:lumMod val="50000"/>
                  </a:schemeClr>
                </a:solidFill>
                <a:latin typeface="Calibri" panose="020F0502020204030204" pitchFamily="34" charset="0"/>
                <a:cs typeface="Calibri" panose="020F0502020204030204" pitchFamily="34" charset="0"/>
              </a:rPr>
              <a:t>Cases with history of contacts in </a:t>
            </a:r>
            <a:r>
              <a:rPr lang="en-GB" sz="2300" dirty="0">
                <a:solidFill>
                  <a:schemeClr val="accent6">
                    <a:lumMod val="50000"/>
                  </a:schemeClr>
                </a:solidFill>
                <a:latin typeface="Calibri" panose="020F0502020204030204" pitchFamily="34" charset="0"/>
                <a:cs typeface="Calibri" panose="020F0502020204030204" pitchFamily="34" charset="0"/>
              </a:rPr>
              <a:t>South East Asia</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713" y="4543359"/>
            <a:ext cx="5762061" cy="190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11376836" cy="369332"/>
          </a:xfrm>
          <a:prstGeom prst="rect">
            <a:avLst/>
          </a:prstGeom>
        </p:spPr>
        <p:txBody>
          <a:bodyPr wrap="square">
            <a:spAutoFit/>
          </a:bodyPr>
          <a:lstStyle/>
          <a:p>
            <a:r>
              <a:rPr lang="en-GB" altLang="en-US" sz="1800" i="1" dirty="0">
                <a:latin typeface="Calibri" panose="020F0502020204030204" pitchFamily="34" charset="0"/>
                <a:cs typeface="Calibri" panose="020F0502020204030204" pitchFamily="34" charset="0"/>
              </a:rPr>
              <a:t>3: End epidemics of AIDS, TB, malaria and NTDs, and combat hepatitis and other communicable diseases</a:t>
            </a:r>
            <a:endParaRPr lang="en-US" sz="1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507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127590"/>
            <a:ext cx="9658350" cy="1365250"/>
          </a:xfrm>
        </p:spPr>
        <p:txBody>
          <a:bodyPr>
            <a:normAutofit/>
          </a:bodyPr>
          <a:lstStyle/>
          <a:p>
            <a:pPr algn="ctr"/>
            <a:r>
              <a:rPr lang="en-GB" sz="3600" dirty="0">
                <a:solidFill>
                  <a:schemeClr val="accent6">
                    <a:lumMod val="50000"/>
                  </a:schemeClr>
                </a:solidFill>
              </a:rPr>
              <a:t>Response: Delaying Antimicrobial Resistance</a:t>
            </a:r>
            <a:endParaRPr lang="en-US" sz="3600" dirty="0">
              <a:solidFill>
                <a:schemeClr val="accent6">
                  <a:lumMod val="50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18" y="1793873"/>
            <a:ext cx="3365782" cy="447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sz="half" idx="2"/>
          </p:nvPr>
        </p:nvSpPr>
        <p:spPr>
          <a:xfrm>
            <a:off x="3818177" y="1578284"/>
            <a:ext cx="7157795" cy="5114334"/>
          </a:xfrm>
        </p:spPr>
        <p:txBody>
          <a:bodyPr>
            <a:normAutofit/>
          </a:bodyPr>
          <a:lstStyle/>
          <a:p>
            <a:r>
              <a:rPr lang="en-GB" sz="2800" dirty="0">
                <a:solidFill>
                  <a:schemeClr val="accent6">
                    <a:lumMod val="50000"/>
                  </a:schemeClr>
                </a:solidFill>
              </a:rPr>
              <a:t>Comprehensive </a:t>
            </a:r>
            <a:r>
              <a:rPr lang="en-GB" sz="2800" b="1" dirty="0">
                <a:solidFill>
                  <a:schemeClr val="accent6">
                    <a:lumMod val="50000"/>
                  </a:schemeClr>
                </a:solidFill>
              </a:rPr>
              <a:t>STI case management</a:t>
            </a:r>
          </a:p>
          <a:p>
            <a:r>
              <a:rPr lang="en-GB" sz="2800" dirty="0">
                <a:solidFill>
                  <a:schemeClr val="accent6">
                    <a:lumMod val="50000"/>
                  </a:schemeClr>
                </a:solidFill>
              </a:rPr>
              <a:t>Enhanced </a:t>
            </a:r>
            <a:r>
              <a:rPr lang="en-GB" sz="2800" b="1" dirty="0">
                <a:solidFill>
                  <a:schemeClr val="accent6">
                    <a:lumMod val="50000"/>
                  </a:schemeClr>
                </a:solidFill>
              </a:rPr>
              <a:t>monitoring</a:t>
            </a:r>
            <a:r>
              <a:rPr lang="en-GB" sz="2800" dirty="0">
                <a:solidFill>
                  <a:schemeClr val="accent6">
                    <a:lumMod val="50000"/>
                  </a:schemeClr>
                </a:solidFill>
              </a:rPr>
              <a:t> of gonorrhoea AMR (EGASP) – to inform national and global treatment guidelines</a:t>
            </a:r>
          </a:p>
          <a:p>
            <a:r>
              <a:rPr lang="en-GB" sz="2800" b="1" dirty="0">
                <a:solidFill>
                  <a:schemeClr val="accent6">
                    <a:lumMod val="50000"/>
                  </a:schemeClr>
                </a:solidFill>
              </a:rPr>
              <a:t>Antibiotic and diagnostic stewardship </a:t>
            </a:r>
          </a:p>
          <a:p>
            <a:pPr lvl="1"/>
            <a:r>
              <a:rPr lang="en-GB" sz="2400" dirty="0">
                <a:solidFill>
                  <a:schemeClr val="accent6">
                    <a:lumMod val="50000"/>
                  </a:schemeClr>
                </a:solidFill>
              </a:rPr>
              <a:t>Essential medicine list </a:t>
            </a:r>
          </a:p>
          <a:p>
            <a:pPr lvl="2"/>
            <a:r>
              <a:rPr lang="en-GB" sz="2000" dirty="0">
                <a:solidFill>
                  <a:schemeClr val="accent6">
                    <a:lumMod val="50000"/>
                  </a:schemeClr>
                </a:solidFill>
              </a:rPr>
              <a:t>Drug conservation: access, but restricted</a:t>
            </a:r>
          </a:p>
          <a:p>
            <a:pPr lvl="1"/>
            <a:r>
              <a:rPr lang="en-GB" sz="2400" dirty="0">
                <a:solidFill>
                  <a:schemeClr val="accent6">
                    <a:lumMod val="50000"/>
                  </a:schemeClr>
                </a:solidFill>
              </a:rPr>
              <a:t>Point-of-care test (POCT)</a:t>
            </a:r>
          </a:p>
          <a:p>
            <a:pPr lvl="2"/>
            <a:r>
              <a:rPr lang="en-GB" sz="2000" dirty="0">
                <a:solidFill>
                  <a:schemeClr val="accent6">
                    <a:lumMod val="50000"/>
                  </a:schemeClr>
                </a:solidFill>
              </a:rPr>
              <a:t>Gonorrhoea diagnosis</a:t>
            </a:r>
          </a:p>
          <a:p>
            <a:pPr lvl="2"/>
            <a:r>
              <a:rPr lang="en-GB" sz="2000" dirty="0">
                <a:solidFill>
                  <a:schemeClr val="accent6">
                    <a:lumMod val="50000"/>
                  </a:schemeClr>
                </a:solidFill>
              </a:rPr>
              <a:t>Molecular assay for AMR testing </a:t>
            </a:r>
          </a:p>
        </p:txBody>
      </p:sp>
      <p:sp>
        <p:nvSpPr>
          <p:cNvPr id="6" name="Rectangle 5"/>
          <p:cNvSpPr/>
          <p:nvPr/>
        </p:nvSpPr>
        <p:spPr>
          <a:xfrm>
            <a:off x="0" y="0"/>
            <a:ext cx="11376836" cy="369332"/>
          </a:xfrm>
          <a:prstGeom prst="rect">
            <a:avLst/>
          </a:prstGeom>
        </p:spPr>
        <p:txBody>
          <a:bodyPr wrap="square">
            <a:spAutoFit/>
          </a:bodyPr>
          <a:lstStyle/>
          <a:p>
            <a:r>
              <a:rPr lang="en-GB" altLang="en-US" sz="1800" i="1" dirty="0">
                <a:latin typeface="Calibri" panose="020F0502020204030204" pitchFamily="34" charset="0"/>
                <a:cs typeface="Calibri" panose="020F0502020204030204" pitchFamily="34" charset="0"/>
              </a:rPr>
              <a:t>3: End epidemics of AIDS, TB, malaria and NTDs, and combat hepatitis and other communicable diseases</a:t>
            </a:r>
            <a:endParaRPr lang="en-US" sz="1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174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noChangeArrowheads="1"/>
          </p:cNvSpPr>
          <p:nvPr>
            <p:ph type="title"/>
          </p:nvPr>
        </p:nvSpPr>
        <p:spPr>
          <a:xfrm>
            <a:off x="234601" y="117835"/>
            <a:ext cx="10198762" cy="1260475"/>
          </a:xfrm>
        </p:spPr>
        <p:txBody>
          <a:bodyPr/>
          <a:lstStyle/>
          <a:p>
            <a:pPr algn="ctr"/>
            <a:r>
              <a:rPr lang="en-GB" altLang="en-US" sz="4000" dirty="0"/>
              <a:t>STI Impact on Sexual and Reproductive Health</a:t>
            </a:r>
          </a:p>
        </p:txBody>
      </p:sp>
      <p:sp>
        <p:nvSpPr>
          <p:cNvPr id="120835" name="Text Placeholder 2"/>
          <p:cNvSpPr>
            <a:spLocks noGrp="1" noChangeArrowheads="1"/>
          </p:cNvSpPr>
          <p:nvPr>
            <p:ph type="body" idx="1"/>
          </p:nvPr>
        </p:nvSpPr>
        <p:spPr>
          <a:xfrm>
            <a:off x="-676305" y="1244372"/>
            <a:ext cx="4724400" cy="704850"/>
          </a:xfrm>
        </p:spPr>
        <p:txBody>
          <a:bodyPr/>
          <a:lstStyle/>
          <a:p>
            <a:pPr algn="ctr"/>
            <a:r>
              <a:rPr lang="en-GB" altLang="en-US" sz="3200" dirty="0"/>
              <a:t>STI Mortality</a:t>
            </a:r>
          </a:p>
        </p:txBody>
      </p:sp>
      <p:sp>
        <p:nvSpPr>
          <p:cNvPr id="120836" name="Content Placeholder 3"/>
          <p:cNvSpPr>
            <a:spLocks noGrp="1" noChangeArrowheads="1"/>
          </p:cNvSpPr>
          <p:nvPr>
            <p:ph sz="half" idx="2"/>
          </p:nvPr>
        </p:nvSpPr>
        <p:spPr>
          <a:xfrm>
            <a:off x="347473" y="2084831"/>
            <a:ext cx="3255264" cy="4462273"/>
          </a:xfrm>
          <a:solidFill>
            <a:srgbClr val="C4DAF4"/>
          </a:solidFill>
        </p:spPr>
        <p:txBody>
          <a:bodyPr lIns="180000" tIns="180000" rIns="180000" bIns="180000"/>
          <a:lstStyle/>
          <a:p>
            <a:pPr defTabSz="884238" eaLnBrk="1" hangingPunct="1">
              <a:spcBef>
                <a:spcPct val="0"/>
              </a:spcBef>
              <a:buClrTx/>
              <a:buFont typeface="Arial" panose="020B0604020202020204" pitchFamily="34" charset="0"/>
              <a:buChar char="•"/>
            </a:pPr>
            <a:r>
              <a:rPr lang="en-US" altLang="en-US" b="1" dirty="0" smtClean="0">
                <a:solidFill>
                  <a:schemeClr val="tx1"/>
                </a:solidFill>
              </a:rPr>
              <a:t>370,000 </a:t>
            </a:r>
            <a:r>
              <a:rPr lang="en-US" altLang="en-US" dirty="0">
                <a:solidFill>
                  <a:schemeClr val="tx1"/>
                </a:solidFill>
              </a:rPr>
              <a:t>adverse birth outcomes annually including </a:t>
            </a:r>
            <a:r>
              <a:rPr lang="en-US" altLang="en-US" b="1" dirty="0">
                <a:solidFill>
                  <a:schemeClr val="tx1"/>
                </a:solidFill>
              </a:rPr>
              <a:t>212,000 </a:t>
            </a:r>
            <a:r>
              <a:rPr lang="en-US" altLang="en-US" dirty="0">
                <a:solidFill>
                  <a:schemeClr val="tx1"/>
                </a:solidFill>
              </a:rPr>
              <a:t>stillbirths  and neonatal deaths due to congenital syphilis</a:t>
            </a:r>
          </a:p>
          <a:p>
            <a:pPr defTabSz="884238" eaLnBrk="1" hangingPunct="1">
              <a:spcBef>
                <a:spcPct val="0"/>
              </a:spcBef>
              <a:buClrTx/>
              <a:buFont typeface="Arial" panose="020B0604020202020204" pitchFamily="34" charset="0"/>
              <a:buChar char="•"/>
            </a:pPr>
            <a:endParaRPr lang="en-US" altLang="en-US" dirty="0">
              <a:solidFill>
                <a:schemeClr val="tx1"/>
              </a:solidFill>
            </a:endParaRPr>
          </a:p>
          <a:p>
            <a:pPr defTabSz="884238" eaLnBrk="1" hangingPunct="1">
              <a:spcBef>
                <a:spcPct val="0"/>
              </a:spcBef>
              <a:buClrTx/>
              <a:buFont typeface="Arial" panose="020B0604020202020204" pitchFamily="34" charset="0"/>
              <a:buChar char="•"/>
            </a:pPr>
            <a:r>
              <a:rPr lang="en-US" altLang="en-US" b="1" dirty="0">
                <a:solidFill>
                  <a:schemeClr val="tx1"/>
                </a:solidFill>
              </a:rPr>
              <a:t>266, 000 </a:t>
            </a:r>
            <a:r>
              <a:rPr lang="en-US" altLang="en-US" dirty="0">
                <a:solidFill>
                  <a:schemeClr val="tx1"/>
                </a:solidFill>
              </a:rPr>
              <a:t>cervical cancer deaths each year due to HPV</a:t>
            </a:r>
            <a:r>
              <a:rPr lang="en-GB" altLang="en-US" dirty="0">
                <a:solidFill>
                  <a:schemeClr val="tx1"/>
                </a:solidFill>
              </a:rPr>
              <a:t/>
            </a:r>
            <a:br>
              <a:rPr lang="en-GB" altLang="en-US" dirty="0">
                <a:solidFill>
                  <a:schemeClr val="tx1"/>
                </a:solidFill>
              </a:rPr>
            </a:br>
            <a:endParaRPr lang="en-GB" altLang="en-US" dirty="0">
              <a:solidFill>
                <a:schemeClr val="tx1"/>
              </a:solidFill>
            </a:endParaRPr>
          </a:p>
          <a:p>
            <a:pPr marL="292100" indent="-342900" defTabSz="884238">
              <a:buFont typeface="Arial" panose="020B0604020202020204" pitchFamily="34" charset="0"/>
              <a:buChar char="•"/>
            </a:pPr>
            <a:endParaRPr lang="en-GB" altLang="en-US" sz="2000" dirty="0"/>
          </a:p>
        </p:txBody>
      </p:sp>
      <p:sp>
        <p:nvSpPr>
          <p:cNvPr id="120837" name="Text Placeholder 4"/>
          <p:cNvSpPr>
            <a:spLocks noGrp="1" noChangeArrowheads="1"/>
          </p:cNvSpPr>
          <p:nvPr>
            <p:ph type="body" sz="quarter" idx="3"/>
          </p:nvPr>
        </p:nvSpPr>
        <p:spPr>
          <a:xfrm>
            <a:off x="2838156" y="1274988"/>
            <a:ext cx="4725987" cy="704850"/>
          </a:xfrm>
        </p:spPr>
        <p:txBody>
          <a:bodyPr/>
          <a:lstStyle/>
          <a:p>
            <a:pPr algn="ctr"/>
            <a:r>
              <a:rPr lang="en-GB" altLang="en-US" sz="3200" dirty="0"/>
              <a:t>STI Morbidity</a:t>
            </a:r>
          </a:p>
        </p:txBody>
      </p:sp>
      <p:sp>
        <p:nvSpPr>
          <p:cNvPr id="120838" name="Content Placeholder 5"/>
          <p:cNvSpPr>
            <a:spLocks noGrp="1" noChangeArrowheads="1"/>
          </p:cNvSpPr>
          <p:nvPr>
            <p:ph sz="quarter" idx="4"/>
          </p:nvPr>
        </p:nvSpPr>
        <p:spPr>
          <a:xfrm>
            <a:off x="3840480" y="2029968"/>
            <a:ext cx="6638544" cy="4535424"/>
          </a:xfrm>
          <a:solidFill>
            <a:srgbClr val="C4DAF4"/>
          </a:solidFill>
        </p:spPr>
        <p:txBody>
          <a:bodyPr lIns="180000" tIns="180000" rIns="180000" bIns="180000"/>
          <a:lstStyle/>
          <a:p>
            <a:pPr defTabSz="884238" eaLnBrk="1" hangingPunct="1">
              <a:spcBef>
                <a:spcPct val="0"/>
              </a:spcBef>
              <a:buClrTx/>
              <a:buFont typeface="Arial" panose="020B0604020202020204" pitchFamily="34" charset="0"/>
              <a:buChar char="•"/>
              <a:tabLst>
                <a:tab pos="485775" algn="l"/>
              </a:tabLst>
            </a:pPr>
            <a:r>
              <a:rPr lang="en-US" altLang="en-US" dirty="0">
                <a:solidFill>
                  <a:schemeClr val="tx1"/>
                </a:solidFill>
              </a:rPr>
              <a:t>STIs severely compromise people’s </a:t>
            </a:r>
            <a:r>
              <a:rPr lang="en-US" altLang="en-US" b="1" dirty="0">
                <a:solidFill>
                  <a:schemeClr val="tx1"/>
                </a:solidFill>
              </a:rPr>
              <a:t>quality of life </a:t>
            </a:r>
            <a:r>
              <a:rPr lang="en-US" altLang="en-US" dirty="0">
                <a:solidFill>
                  <a:schemeClr val="tx1"/>
                </a:solidFill>
              </a:rPr>
              <a:t>and of sexual life</a:t>
            </a:r>
          </a:p>
          <a:p>
            <a:pPr defTabSz="884238" eaLnBrk="1" hangingPunct="1">
              <a:spcBef>
                <a:spcPct val="0"/>
              </a:spcBef>
              <a:buClrTx/>
              <a:buFont typeface="Arial" panose="020B0604020202020204" pitchFamily="34" charset="0"/>
              <a:buChar char="•"/>
              <a:tabLst>
                <a:tab pos="485775" algn="l"/>
              </a:tabLst>
            </a:pPr>
            <a:r>
              <a:rPr lang="en-US" altLang="en-US" b="1" dirty="0" smtClean="0">
                <a:solidFill>
                  <a:schemeClr val="tx1"/>
                </a:solidFill>
                <a:sym typeface="Wingdings" pitchFamily="2" charset="2"/>
              </a:rPr>
              <a:t>1-2 </a:t>
            </a:r>
            <a:r>
              <a:rPr lang="en-US" altLang="en-US" b="1" dirty="0">
                <a:solidFill>
                  <a:schemeClr val="tx1"/>
                </a:solidFill>
                <a:sym typeface="Wingdings" pitchFamily="2" charset="2"/>
              </a:rPr>
              <a:t>million </a:t>
            </a:r>
            <a:r>
              <a:rPr lang="en-US" altLang="en-US" dirty="0">
                <a:solidFill>
                  <a:schemeClr val="tx1"/>
                </a:solidFill>
                <a:sym typeface="Wingdings" pitchFamily="2" charset="2"/>
              </a:rPr>
              <a:t>new cases of infertility annually if the 100 million of new </a:t>
            </a:r>
            <a:r>
              <a:rPr lang="en-US" altLang="en-US" dirty="0">
                <a:solidFill>
                  <a:schemeClr val="tx1"/>
                </a:solidFill>
              </a:rPr>
              <a:t>chlamydia and gonorrhea infections  </a:t>
            </a:r>
            <a:r>
              <a:rPr lang="en-US" altLang="en-US" dirty="0">
                <a:solidFill>
                  <a:schemeClr val="tx1"/>
                </a:solidFill>
                <a:sym typeface="Wingdings" pitchFamily="2" charset="2"/>
              </a:rPr>
              <a:t>in women are left untreated</a:t>
            </a:r>
            <a:endParaRPr lang="en-GB" altLang="en-US" dirty="0">
              <a:solidFill>
                <a:schemeClr val="tx1"/>
              </a:solidFill>
            </a:endParaRPr>
          </a:p>
          <a:p>
            <a:pPr defTabSz="884238" eaLnBrk="1" hangingPunct="1">
              <a:spcBef>
                <a:spcPct val="0"/>
              </a:spcBef>
              <a:buClrTx/>
              <a:buFont typeface="Arial" panose="020B0604020202020204" pitchFamily="34" charset="0"/>
              <a:buChar char="•"/>
              <a:tabLst>
                <a:tab pos="485775" algn="l"/>
              </a:tabLst>
            </a:pPr>
            <a:r>
              <a:rPr lang="en-US" altLang="en-US" dirty="0" smtClean="0">
                <a:solidFill>
                  <a:schemeClr val="tx1"/>
                </a:solidFill>
              </a:rPr>
              <a:t>HSV-2 </a:t>
            </a:r>
            <a:r>
              <a:rPr lang="en-US" altLang="en-US" dirty="0">
                <a:solidFill>
                  <a:schemeClr val="tx1"/>
                </a:solidFill>
              </a:rPr>
              <a:t>infection: </a:t>
            </a:r>
            <a:r>
              <a:rPr lang="en-US" altLang="en-US" b="1" dirty="0">
                <a:solidFill>
                  <a:schemeClr val="tx1"/>
                </a:solidFill>
              </a:rPr>
              <a:t>3-fold </a:t>
            </a:r>
            <a:r>
              <a:rPr lang="en-US" altLang="en-US" dirty="0">
                <a:solidFill>
                  <a:schemeClr val="tx1"/>
                </a:solidFill>
              </a:rPr>
              <a:t>increased risk of acquiring HIV</a:t>
            </a:r>
          </a:p>
          <a:p>
            <a:pPr defTabSz="884238" eaLnBrk="1" hangingPunct="1">
              <a:spcBef>
                <a:spcPct val="0"/>
              </a:spcBef>
              <a:buClrTx/>
              <a:buFont typeface="Arial" panose="020B0604020202020204" pitchFamily="34" charset="0"/>
              <a:buChar char="•"/>
              <a:tabLst>
                <a:tab pos="485775" algn="l"/>
              </a:tabLst>
            </a:pPr>
            <a:r>
              <a:rPr lang="en-US" altLang="en-US" dirty="0" smtClean="0">
                <a:solidFill>
                  <a:schemeClr val="tx1"/>
                </a:solidFill>
              </a:rPr>
              <a:t>HSV-2 </a:t>
            </a:r>
            <a:r>
              <a:rPr lang="en-US" altLang="en-US" dirty="0">
                <a:solidFill>
                  <a:schemeClr val="tx1"/>
                </a:solidFill>
              </a:rPr>
              <a:t>and HIV co-infection: </a:t>
            </a:r>
            <a:r>
              <a:rPr lang="en-US" altLang="en-US" b="1" dirty="0">
                <a:solidFill>
                  <a:schemeClr val="tx1"/>
                </a:solidFill>
              </a:rPr>
              <a:t>more likely </a:t>
            </a:r>
            <a:r>
              <a:rPr lang="en-US" altLang="en-US" dirty="0">
                <a:solidFill>
                  <a:schemeClr val="tx1"/>
                </a:solidFill>
              </a:rPr>
              <a:t>to transmit HIV</a:t>
            </a:r>
          </a:p>
          <a:p>
            <a:pPr defTabSz="884238" eaLnBrk="1" hangingPunct="1">
              <a:spcBef>
                <a:spcPct val="0"/>
              </a:spcBef>
              <a:buClrTx/>
              <a:buFont typeface="Arial" panose="020B0604020202020204" pitchFamily="34" charset="0"/>
              <a:buChar char="•"/>
              <a:tabLst>
                <a:tab pos="485775" algn="l"/>
              </a:tabLst>
            </a:pPr>
            <a:r>
              <a:rPr lang="en-US" altLang="en-US" dirty="0" smtClean="0">
                <a:solidFill>
                  <a:schemeClr val="tx1"/>
                </a:solidFill>
              </a:rPr>
              <a:t>Curable </a:t>
            </a:r>
            <a:r>
              <a:rPr lang="en-US" altLang="en-US" dirty="0">
                <a:solidFill>
                  <a:schemeClr val="tx1"/>
                </a:solidFill>
              </a:rPr>
              <a:t>STIs also increase HIV acquisition by </a:t>
            </a:r>
            <a:r>
              <a:rPr lang="en-US" altLang="en-US" b="1" dirty="0">
                <a:solidFill>
                  <a:schemeClr val="tx1"/>
                </a:solidFill>
              </a:rPr>
              <a:t>2- to 3-fold</a:t>
            </a:r>
          </a:p>
          <a:p>
            <a:pPr defTabSz="884238">
              <a:buFont typeface="Arial" panose="020B0604020202020204" pitchFamily="34" charset="0"/>
              <a:buChar char="•"/>
              <a:tabLst>
                <a:tab pos="485775" algn="l"/>
              </a:tabLst>
            </a:pPr>
            <a:endParaRPr lang="en-GB"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459332" y="5899639"/>
            <a:ext cx="5906157" cy="525886"/>
          </a:xfrm>
          <a:prstGeom prst="rect">
            <a:avLst/>
          </a:prstGeom>
          <a:solidFill>
            <a:srgbClr val="D9EDEF"/>
          </a:solidFill>
        </p:spPr>
        <p:txBody>
          <a:bodyPr wrap="square" lIns="144000" tIns="108000" rIns="144000" bIns="108000" rtlCol="0">
            <a:spAutoFit/>
          </a:bodyPr>
          <a:lstStyle/>
          <a:p>
            <a:pPr algn="r"/>
            <a:r>
              <a:rPr lang="en-GB" sz="2000" dirty="0">
                <a:latin typeface="Calibri" panose="020F0502020204030204" pitchFamily="34" charset="0"/>
                <a:cs typeface="Calibri" panose="020F0502020204030204" pitchFamily="34" charset="0"/>
              </a:rPr>
              <a:t>Facilitate gonorrhoea vaccine development</a:t>
            </a:r>
            <a:endParaRPr lang="en-US" sz="2000" dirty="0">
              <a:latin typeface="Calibri" panose="020F0502020204030204" pitchFamily="34" charset="0"/>
              <a:cs typeface="Calibri" panose="020F0502020204030204" pitchFamily="34" charset="0"/>
            </a:endParaRPr>
          </a:p>
        </p:txBody>
      </p:sp>
      <p:sp>
        <p:nvSpPr>
          <p:cNvPr id="27" name="TextBox 26"/>
          <p:cNvSpPr txBox="1"/>
          <p:nvPr/>
        </p:nvSpPr>
        <p:spPr>
          <a:xfrm>
            <a:off x="5493902" y="4795334"/>
            <a:ext cx="4871586" cy="833663"/>
          </a:xfrm>
          <a:prstGeom prst="rect">
            <a:avLst/>
          </a:prstGeom>
          <a:solidFill>
            <a:srgbClr val="D9EDEF"/>
          </a:solidFill>
        </p:spPr>
        <p:txBody>
          <a:bodyPr wrap="square" lIns="144000" tIns="108000" rIns="144000" bIns="108000" rtlCol="0">
            <a:spAutoFit/>
          </a:bodyPr>
          <a:lstStyle/>
          <a:p>
            <a:pPr algn="r"/>
            <a:r>
              <a:rPr lang="en-GB" sz="2000" dirty="0">
                <a:latin typeface="Calibri" panose="020F0502020204030204" pitchFamily="34" charset="0"/>
                <a:cs typeface="Calibri" panose="020F0502020204030204" pitchFamily="34" charset="0"/>
              </a:rPr>
              <a:t>POCT for gonorrhoea ID &amp; AMR</a:t>
            </a:r>
          </a:p>
          <a:p>
            <a:pPr algn="r"/>
            <a:r>
              <a:rPr lang="en-GB" sz="2000" dirty="0">
                <a:latin typeface="Calibri" panose="020F0502020204030204" pitchFamily="34" charset="0"/>
                <a:cs typeface="Calibri" panose="020F0502020204030204" pitchFamily="34" charset="0"/>
              </a:rPr>
              <a:t> detection</a:t>
            </a:r>
            <a:endParaRPr lang="en-US" sz="2000" dirty="0">
              <a:latin typeface="Calibri" panose="020F0502020204030204" pitchFamily="34" charset="0"/>
              <a:cs typeface="Calibri" panose="020F0502020204030204" pitchFamily="34" charset="0"/>
            </a:endParaRPr>
          </a:p>
        </p:txBody>
      </p:sp>
      <p:sp>
        <p:nvSpPr>
          <p:cNvPr id="26" name="TextBox 25"/>
          <p:cNvSpPr txBox="1"/>
          <p:nvPr/>
        </p:nvSpPr>
        <p:spPr>
          <a:xfrm>
            <a:off x="5688419" y="3572641"/>
            <a:ext cx="4677070" cy="833663"/>
          </a:xfrm>
          <a:prstGeom prst="rect">
            <a:avLst/>
          </a:prstGeom>
          <a:solidFill>
            <a:srgbClr val="D9EDEF"/>
          </a:solidFill>
        </p:spPr>
        <p:txBody>
          <a:bodyPr wrap="square" lIns="144000" tIns="108000" rIns="144000" bIns="108000" rtlCol="0">
            <a:spAutoFit/>
          </a:bodyPr>
          <a:lstStyle/>
          <a:p>
            <a:pPr algn="r"/>
            <a:r>
              <a:rPr lang="en-GB" sz="2000" dirty="0">
                <a:latin typeface="Calibri" panose="020F0502020204030204" pitchFamily="34" charset="0"/>
                <a:cs typeface="Calibri" panose="020F0502020204030204" pitchFamily="34" charset="0"/>
              </a:rPr>
              <a:t>Development of new gonorrhoea</a:t>
            </a:r>
          </a:p>
          <a:p>
            <a:pPr algn="r"/>
            <a:r>
              <a:rPr lang="en-GB" sz="2000" dirty="0">
                <a:latin typeface="Calibri" panose="020F0502020204030204" pitchFamily="34" charset="0"/>
                <a:cs typeface="Calibri" panose="020F0502020204030204" pitchFamily="34" charset="0"/>
              </a:rPr>
              <a:t>treatment         </a:t>
            </a:r>
          </a:p>
        </p:txBody>
      </p:sp>
      <p:sp>
        <p:nvSpPr>
          <p:cNvPr id="25" name="TextBox 24"/>
          <p:cNvSpPr txBox="1"/>
          <p:nvPr/>
        </p:nvSpPr>
        <p:spPr>
          <a:xfrm>
            <a:off x="5636935" y="2593190"/>
            <a:ext cx="4728553" cy="525886"/>
          </a:xfrm>
          <a:prstGeom prst="rect">
            <a:avLst/>
          </a:prstGeom>
          <a:solidFill>
            <a:srgbClr val="D9EDEF"/>
          </a:solidFill>
        </p:spPr>
        <p:txBody>
          <a:bodyPr wrap="square" lIns="144000" tIns="108000" rIns="144000" bIns="108000" rtlCol="0">
            <a:spAutoFit/>
          </a:bodyPr>
          <a:lstStyle/>
          <a:p>
            <a:pPr algn="r"/>
            <a:r>
              <a:rPr lang="en-GB" sz="2000" dirty="0">
                <a:latin typeface="Calibri" panose="020F0502020204030204" pitchFamily="34" charset="0"/>
                <a:cs typeface="Calibri" panose="020F0502020204030204" pitchFamily="34" charset="0"/>
              </a:rPr>
              <a:t>STI Prevention and Control</a:t>
            </a:r>
            <a:endParaRPr lang="en-US" sz="2000" dirty="0">
              <a:latin typeface="Calibri" panose="020F0502020204030204" pitchFamily="34" charset="0"/>
              <a:cs typeface="Calibri" panose="020F0502020204030204" pitchFamily="34" charset="0"/>
            </a:endParaRPr>
          </a:p>
        </p:txBody>
      </p:sp>
      <p:sp>
        <p:nvSpPr>
          <p:cNvPr id="24" name="TextBox 23"/>
          <p:cNvSpPr txBox="1"/>
          <p:nvPr/>
        </p:nvSpPr>
        <p:spPr>
          <a:xfrm>
            <a:off x="4683668" y="1517306"/>
            <a:ext cx="5681820" cy="833663"/>
          </a:xfrm>
          <a:prstGeom prst="rect">
            <a:avLst/>
          </a:prstGeom>
          <a:solidFill>
            <a:srgbClr val="D9EDEF"/>
          </a:solidFill>
        </p:spPr>
        <p:txBody>
          <a:bodyPr wrap="square" lIns="144000" tIns="108000" rIns="144000" bIns="108000" rtlCol="0">
            <a:spAutoFit/>
          </a:bodyPr>
          <a:lstStyle/>
          <a:p>
            <a:pPr algn="r"/>
            <a:r>
              <a:rPr lang="en-GB" sz="2000" dirty="0">
                <a:latin typeface="Calibri" panose="020F0502020204030204" pitchFamily="34" charset="0"/>
                <a:cs typeface="Calibri" panose="020F0502020204030204" pitchFamily="34" charset="0"/>
              </a:rPr>
              <a:t>Gonorrhoea Antimicrobial Surveillance to inform treatment guidelines and policy</a:t>
            </a:r>
            <a:endParaRPr lang="en-US" sz="2000" dirty="0">
              <a:latin typeface="Calibri" panose="020F0502020204030204" pitchFamily="34" charset="0"/>
              <a:cs typeface="Calibri" panose="020F0502020204030204" pitchFamily="34" charset="0"/>
            </a:endParaRPr>
          </a:p>
        </p:txBody>
      </p:sp>
      <p:sp>
        <p:nvSpPr>
          <p:cNvPr id="7" name="Rectangle 6"/>
          <p:cNvSpPr/>
          <p:nvPr/>
        </p:nvSpPr>
        <p:spPr>
          <a:xfrm>
            <a:off x="0" y="0"/>
            <a:ext cx="11376836" cy="369332"/>
          </a:xfrm>
          <a:prstGeom prst="rect">
            <a:avLst/>
          </a:prstGeom>
        </p:spPr>
        <p:txBody>
          <a:bodyPr wrap="square">
            <a:spAutoFit/>
          </a:bodyPr>
          <a:lstStyle/>
          <a:p>
            <a:r>
              <a:rPr lang="en-GB" altLang="en-US" sz="1800" i="1" dirty="0">
                <a:latin typeface="Calibri" panose="020F0502020204030204" pitchFamily="34" charset="0"/>
                <a:cs typeface="Calibri" panose="020F0502020204030204" pitchFamily="34" charset="0"/>
              </a:rPr>
              <a:t>3: End epidemics of AIDS, TB, malaria and NTDs, and combat hepatitis and other communicable diseases</a:t>
            </a:r>
            <a:endParaRPr lang="en-US" sz="1800" i="1" dirty="0">
              <a:latin typeface="Calibri" panose="020F0502020204030204" pitchFamily="34" charset="0"/>
              <a:cs typeface="Calibri" panose="020F0502020204030204" pitchFamily="34" charset="0"/>
            </a:endParaRPr>
          </a:p>
        </p:txBody>
      </p:sp>
      <p:sp>
        <p:nvSpPr>
          <p:cNvPr id="8" name="Title 1"/>
          <p:cNvSpPr>
            <a:spLocks noGrp="1"/>
          </p:cNvSpPr>
          <p:nvPr>
            <p:ph type="title"/>
          </p:nvPr>
        </p:nvSpPr>
        <p:spPr>
          <a:xfrm>
            <a:off x="523875" y="127590"/>
            <a:ext cx="9658350" cy="1365250"/>
          </a:xfrm>
        </p:spPr>
        <p:txBody>
          <a:bodyPr>
            <a:normAutofit/>
          </a:bodyPr>
          <a:lstStyle/>
          <a:p>
            <a:pPr algn="ctr"/>
            <a:r>
              <a:rPr lang="en-GB" sz="2800" dirty="0"/>
              <a:t>Global Action Plan to Control the Spread and Impact of AMR in </a:t>
            </a:r>
            <a:r>
              <a:rPr lang="en-GB" sz="2800" i="1" dirty="0"/>
              <a:t>Neisseria gonorrhoeae</a:t>
            </a:r>
            <a:endParaRPr lang="en-US" sz="2800" dirty="0"/>
          </a:p>
        </p:txBody>
      </p:sp>
      <p:sp>
        <p:nvSpPr>
          <p:cNvPr id="9" name="Oval 8"/>
          <p:cNvSpPr/>
          <p:nvPr/>
        </p:nvSpPr>
        <p:spPr>
          <a:xfrm>
            <a:off x="481469" y="1885855"/>
            <a:ext cx="4176464" cy="4230561"/>
          </a:xfrm>
          <a:prstGeom prst="ellipse">
            <a:avLst/>
          </a:prstGeom>
          <a:solidFill>
            <a:schemeClr val="accent5">
              <a:lumMod val="90000"/>
            </a:schemeClr>
          </a:solidFill>
          <a:ln>
            <a:solidFill>
              <a:schemeClr val="bg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t" anchorCtr="0"/>
          <a:lstStyle/>
          <a:p>
            <a:pPr algn="ctr"/>
            <a:endParaRPr lang="en-US" sz="2000" dirty="0"/>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2822"/>
          <a:stretch/>
        </p:blipFill>
        <p:spPr bwMode="auto">
          <a:xfrm>
            <a:off x="949521" y="2701732"/>
            <a:ext cx="3240359" cy="259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Arc 15"/>
          <p:cNvSpPr/>
          <p:nvPr/>
        </p:nvSpPr>
        <p:spPr>
          <a:xfrm>
            <a:off x="4773085" y="2564669"/>
            <a:ext cx="914400" cy="914400"/>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 name="Group 22"/>
          <p:cNvGrpSpPr/>
          <p:nvPr/>
        </p:nvGrpSpPr>
        <p:grpSpPr>
          <a:xfrm>
            <a:off x="2973992" y="1496309"/>
            <a:ext cx="3120143" cy="4983523"/>
            <a:chOff x="3020884" y="1590093"/>
            <a:chExt cx="3120143" cy="4983523"/>
          </a:xfrm>
        </p:grpSpPr>
        <p:sp>
          <p:nvSpPr>
            <p:cNvPr id="13" name="Arc 12"/>
            <p:cNvSpPr/>
            <p:nvPr/>
          </p:nvSpPr>
          <p:spPr>
            <a:xfrm>
              <a:off x="3020884" y="2107469"/>
              <a:ext cx="2662943" cy="4008947"/>
            </a:xfrm>
            <a:prstGeom prst="arc">
              <a:avLst>
                <a:gd name="adj1" fmla="val 16749822"/>
                <a:gd name="adj2" fmla="val 4900769"/>
              </a:avLst>
            </a:prstGeom>
            <a:ln w="31750">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p:cNvSpPr/>
            <p:nvPr/>
          </p:nvSpPr>
          <p:spPr>
            <a:xfrm>
              <a:off x="4049025" y="1590093"/>
              <a:ext cx="914400" cy="914400"/>
            </a:xfrm>
            <a:prstGeom prst="ellipse">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985727" y="2446671"/>
              <a:ext cx="914400" cy="914400"/>
            </a:xfrm>
            <a:prstGeom prst="ellipse">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26627" y="3606878"/>
              <a:ext cx="914400" cy="914400"/>
            </a:xfrm>
            <a:prstGeom prst="ellipse">
              <a:avLst/>
            </a:prstGeom>
            <a:ln>
              <a:solidFill>
                <a:srgbClr val="00006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Oval 20"/>
            <p:cNvSpPr/>
            <p:nvPr/>
          </p:nvSpPr>
          <p:spPr>
            <a:xfrm>
              <a:off x="4963425" y="4843337"/>
              <a:ext cx="914400" cy="914400"/>
            </a:xfrm>
            <a:prstGeom prst="ellipse">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75899" y="5659216"/>
              <a:ext cx="914400" cy="914400"/>
            </a:xfrm>
            <a:prstGeom prst="ellipse">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0079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8BEECE-FE63-4225-8505-DFBCD6A64A40}"/>
              </a:ext>
            </a:extLst>
          </p:cNvPr>
          <p:cNvSpPr>
            <a:spLocks noGrp="1"/>
          </p:cNvSpPr>
          <p:nvPr>
            <p:ph type="title"/>
          </p:nvPr>
        </p:nvSpPr>
        <p:spPr>
          <a:xfrm>
            <a:off x="562275" y="2294314"/>
            <a:ext cx="9715500" cy="1365250"/>
          </a:xfrm>
        </p:spPr>
        <p:txBody>
          <a:bodyPr/>
          <a:lstStyle/>
          <a:p>
            <a:pPr algn="ctr"/>
            <a:r>
              <a:rPr lang="en-GB" altLang="en-US" sz="4800" dirty="0" smtClean="0"/>
              <a:t/>
            </a:r>
            <a:br>
              <a:rPr lang="en-GB" altLang="en-US" sz="4800" dirty="0" smtClean="0"/>
            </a:br>
            <a:r>
              <a:rPr lang="en-GB" altLang="en-US" sz="4800" dirty="0" smtClean="0"/>
              <a:t>4</a:t>
            </a:r>
            <a:r>
              <a:rPr lang="en-GB" altLang="en-US" sz="4800" dirty="0"/>
              <a:t>: Reduce NCDs and Improve </a:t>
            </a:r>
            <a:br>
              <a:rPr lang="en-GB" altLang="en-US" sz="4800" dirty="0"/>
            </a:br>
            <a:r>
              <a:rPr lang="en-GB" altLang="en-US" sz="4800" dirty="0"/>
              <a:t>Mental Health </a:t>
            </a:r>
            <a:br>
              <a:rPr lang="en-GB" altLang="en-US" sz="4800" dirty="0"/>
            </a:br>
            <a:endParaRPr lang="en-US" altLang="en-US" sz="4800" dirty="0"/>
          </a:p>
        </p:txBody>
      </p:sp>
      <p:sp>
        <p:nvSpPr>
          <p:cNvPr id="3" name="Content Placeholder 2">
            <a:extLst>
              <a:ext uri="{FF2B5EF4-FFF2-40B4-BE49-F238E27FC236}">
                <a16:creationId xmlns="" xmlns:a16="http://schemas.microsoft.com/office/drawing/2014/main" id="{A8843697-4AE8-41DC-87C3-0517B8FCBC1C}"/>
              </a:ext>
            </a:extLst>
          </p:cNvPr>
          <p:cNvSpPr>
            <a:spLocks noGrp="1"/>
          </p:cNvSpPr>
          <p:nvPr>
            <p:ph idx="1"/>
          </p:nvPr>
        </p:nvSpPr>
        <p:spPr>
          <a:xfrm>
            <a:off x="-3664" y="4044915"/>
            <a:ext cx="10686541" cy="5006975"/>
          </a:xfrm>
        </p:spPr>
        <p:txBody>
          <a:bodyPr/>
          <a:lstStyle/>
          <a:p>
            <a:pPr marL="0" indent="0" algn="ctr">
              <a:buNone/>
            </a:pPr>
            <a:endParaRPr lang="fr-CH" altLang="en-US" sz="3200" b="1" dirty="0" smtClean="0">
              <a:solidFill>
                <a:srgbClr val="023DC2"/>
              </a:solidFill>
            </a:endParaRPr>
          </a:p>
          <a:p>
            <a:pPr marL="0" indent="0" algn="ctr">
              <a:buNone/>
            </a:pPr>
            <a:r>
              <a:rPr lang="fr-CH" altLang="en-US" sz="3200" b="1" dirty="0" smtClean="0">
                <a:solidFill>
                  <a:srgbClr val="023DC2"/>
                </a:solidFill>
              </a:rPr>
              <a:t>Elimination </a:t>
            </a:r>
            <a:r>
              <a:rPr lang="fr-CH" altLang="en-US" sz="3200" b="1" dirty="0">
                <a:solidFill>
                  <a:srgbClr val="023DC2"/>
                </a:solidFill>
              </a:rPr>
              <a:t>of cervical cancer: HPV vaccination and screening</a:t>
            </a:r>
            <a:endParaRPr lang="en-US" altLang="en-US" sz="3200" b="1" dirty="0">
              <a:solidFill>
                <a:srgbClr val="023DC2"/>
              </a:solidFill>
            </a:endParaRPr>
          </a:p>
        </p:txBody>
      </p:sp>
      <p:sp>
        <p:nvSpPr>
          <p:cNvPr id="4" name="Oval 3"/>
          <p:cNvSpPr/>
          <p:nvPr/>
        </p:nvSpPr>
        <p:spPr bwMode="auto">
          <a:xfrm>
            <a:off x="102510" y="0"/>
            <a:ext cx="2227817" cy="2279102"/>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042988" rtl="1"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a:ln>
                <a:noFill/>
              </a:ln>
              <a:solidFill>
                <a:srgbClr val="000066"/>
              </a:solidFill>
              <a:effectLst/>
              <a:uLnTx/>
              <a:uFillTx/>
              <a:latin typeface="Arial" charset="0"/>
              <a:ea typeface="+mn-ea"/>
              <a:cs typeface="Arial" charset="0"/>
            </a:endParaRPr>
          </a:p>
        </p:txBody>
      </p:sp>
      <p:sp>
        <p:nvSpPr>
          <p:cNvPr id="5" name="TextBox 4"/>
          <p:cNvSpPr txBox="1"/>
          <p:nvPr/>
        </p:nvSpPr>
        <p:spPr>
          <a:xfrm>
            <a:off x="160928" y="416276"/>
            <a:ext cx="2110979" cy="144655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Reduce NCDs and Improve Mental Health</a:t>
            </a:r>
            <a:endParaRPr kumimoji="0" lang="en-US" sz="20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93109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 xmlns:a16="http://schemas.microsoft.com/office/drawing/2014/main" id="{4CFECF16-A146-4087-801F-9929AE231FE4}"/>
              </a:ext>
            </a:extLst>
          </p:cNvPr>
          <p:cNvSpPr>
            <a:spLocks noGrp="1"/>
          </p:cNvSpPr>
          <p:nvPr>
            <p:ph type="title"/>
          </p:nvPr>
        </p:nvSpPr>
        <p:spPr>
          <a:xfrm>
            <a:off x="242472" y="96252"/>
            <a:ext cx="10258424" cy="1365250"/>
          </a:xfrm>
        </p:spPr>
        <p:txBody>
          <a:bodyPr/>
          <a:lstStyle/>
          <a:p>
            <a:pPr defTabSz="959986">
              <a:defRPr/>
            </a:pPr>
            <a:r>
              <a:rPr lang="en-US" sz="3200" dirty="0"/>
              <a:t>Life Course Approach Towards Elimination of Cervical Cancer</a:t>
            </a:r>
          </a:p>
        </p:txBody>
      </p:sp>
      <p:pic>
        <p:nvPicPr>
          <p:cNvPr id="142339" name="Picture 19"/>
          <p:cNvPicPr>
            <a:picLocks noChangeAspect="1" noChangeArrowheads="1"/>
          </p:cNvPicPr>
          <p:nvPr/>
        </p:nvPicPr>
        <p:blipFill rotWithShape="1">
          <a:blip r:embed="rId3">
            <a:extLst>
              <a:ext uri="{28A0092B-C50C-407E-A947-70E740481C1C}">
                <a14:useLocalDpi xmlns:a14="http://schemas.microsoft.com/office/drawing/2010/main" val="0"/>
              </a:ext>
            </a:extLst>
          </a:blip>
          <a:srcRect t="3071" b="52834"/>
          <a:stretch/>
        </p:blipFill>
        <p:spPr bwMode="auto">
          <a:xfrm>
            <a:off x="603504" y="1463040"/>
            <a:ext cx="9272015" cy="226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434975" y="3818746"/>
            <a:ext cx="3225800" cy="2838085"/>
          </a:xfrm>
          <a:prstGeom prst="rect">
            <a:avLst/>
          </a:prstGeom>
          <a:solidFill>
            <a:schemeClr val="bg1"/>
          </a:solidFill>
          <a:ln w="28575" cap="flat" cmpd="sng" algn="ctr">
            <a:solidFill>
              <a:schemeClr val="accent2">
                <a:lumMod val="40000"/>
                <a:lumOff val="60000"/>
              </a:schemeClr>
            </a:solidFill>
            <a:prstDash val="solid"/>
            <a:miter lim="800000"/>
          </a:ln>
          <a:effectLst/>
        </p:spPr>
        <p:txBody>
          <a:bodyPr/>
          <a:lstStyle>
            <a:lvl1pPr defTabSz="755650">
              <a:defRPr sz="3900" b="1">
                <a:solidFill>
                  <a:srgbClr val="000066"/>
                </a:solidFill>
                <a:latin typeface="Arial" pitchFamily="34" charset="0"/>
                <a:cs typeface="Arial" pitchFamily="34" charset="0"/>
              </a:defRPr>
            </a:lvl1pPr>
            <a:lvl2pPr marL="250825" indent="-1588" defTabSz="755650">
              <a:defRPr sz="3900" b="1">
                <a:solidFill>
                  <a:srgbClr val="000066"/>
                </a:solidFill>
                <a:latin typeface="Arial" pitchFamily="34" charset="0"/>
                <a:cs typeface="Arial" pitchFamily="34" charset="0"/>
              </a:defRPr>
            </a:lvl2pPr>
            <a:lvl3pPr defTabSz="755650">
              <a:defRPr sz="3900" b="1">
                <a:solidFill>
                  <a:srgbClr val="000066"/>
                </a:solidFill>
                <a:latin typeface="Arial" pitchFamily="34" charset="0"/>
                <a:cs typeface="Arial" pitchFamily="34" charset="0"/>
              </a:defRPr>
            </a:lvl3pPr>
            <a:lvl4pPr defTabSz="755650">
              <a:defRPr sz="3900" b="1">
                <a:solidFill>
                  <a:srgbClr val="000066"/>
                </a:solidFill>
                <a:latin typeface="Arial" pitchFamily="34" charset="0"/>
                <a:cs typeface="Arial" pitchFamily="34" charset="0"/>
              </a:defRPr>
            </a:lvl4pPr>
            <a:lvl5pPr defTabSz="755650">
              <a:defRPr sz="3900" b="1">
                <a:solidFill>
                  <a:srgbClr val="000066"/>
                </a:solidFill>
                <a:latin typeface="Arial" pitchFamily="34" charset="0"/>
                <a:cs typeface="Arial" pitchFamily="34" charset="0"/>
              </a:defRPr>
            </a:lvl5pPr>
            <a:lvl6pPr marL="2262188" indent="1588" defTabSz="755650" eaLnBrk="0" fontAlgn="base" hangingPunct="0">
              <a:spcBef>
                <a:spcPct val="0"/>
              </a:spcBef>
              <a:spcAft>
                <a:spcPct val="0"/>
              </a:spcAft>
              <a:defRPr sz="3900" b="1">
                <a:solidFill>
                  <a:srgbClr val="000066"/>
                </a:solidFill>
                <a:latin typeface="Arial" pitchFamily="34" charset="0"/>
                <a:cs typeface="Arial" pitchFamily="34" charset="0"/>
              </a:defRPr>
            </a:lvl6pPr>
            <a:lvl7pPr marL="2719388" indent="1588" defTabSz="755650" eaLnBrk="0" fontAlgn="base" hangingPunct="0">
              <a:spcBef>
                <a:spcPct val="0"/>
              </a:spcBef>
              <a:spcAft>
                <a:spcPct val="0"/>
              </a:spcAft>
              <a:defRPr sz="3900" b="1">
                <a:solidFill>
                  <a:srgbClr val="000066"/>
                </a:solidFill>
                <a:latin typeface="Arial" pitchFamily="34" charset="0"/>
                <a:cs typeface="Arial" pitchFamily="34" charset="0"/>
              </a:defRPr>
            </a:lvl7pPr>
            <a:lvl8pPr marL="3176588" indent="1588" defTabSz="755650" eaLnBrk="0" fontAlgn="base" hangingPunct="0">
              <a:spcBef>
                <a:spcPct val="0"/>
              </a:spcBef>
              <a:spcAft>
                <a:spcPct val="0"/>
              </a:spcAft>
              <a:defRPr sz="3900" b="1">
                <a:solidFill>
                  <a:srgbClr val="000066"/>
                </a:solidFill>
                <a:latin typeface="Arial" pitchFamily="34" charset="0"/>
                <a:cs typeface="Arial" pitchFamily="34" charset="0"/>
              </a:defRPr>
            </a:lvl8pPr>
            <a:lvl9pPr marL="3633788" indent="1588" defTabSz="75565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en-US" altLang="en-US" sz="1200" dirty="0">
              <a:solidFill>
                <a:srgbClr val="000000"/>
              </a:solidFill>
              <a:latin typeface="+mj-lt"/>
            </a:endParaRPr>
          </a:p>
          <a:p>
            <a:pPr eaLnBrk="1" hangingPunct="1"/>
            <a:endParaRPr lang="en-US" altLang="en-US" sz="600" dirty="0">
              <a:solidFill>
                <a:srgbClr val="000000"/>
              </a:solidFill>
              <a:latin typeface="+mj-lt"/>
            </a:endParaRPr>
          </a:p>
          <a:p>
            <a:pPr eaLnBrk="1" hangingPunct="1"/>
            <a:r>
              <a:rPr lang="en-US" altLang="en-US" sz="1600" dirty="0">
                <a:solidFill>
                  <a:srgbClr val="000000"/>
                </a:solidFill>
                <a:latin typeface="+mj-lt"/>
              </a:rPr>
              <a:t>Girls 9-14 years</a:t>
            </a:r>
          </a:p>
          <a:p>
            <a:pPr lvl="1" eaLnBrk="1" hangingPunct="1">
              <a:buFont typeface="Arial" pitchFamily="34" charset="0"/>
              <a:buChar char="•"/>
            </a:pPr>
            <a:r>
              <a:rPr lang="en-US" altLang="en-US" sz="1600" b="0" dirty="0">
                <a:solidFill>
                  <a:srgbClr val="000000"/>
                </a:solidFill>
                <a:latin typeface="+mj-lt"/>
              </a:rPr>
              <a:t> HPV vaccination</a:t>
            </a:r>
          </a:p>
          <a:p>
            <a:pPr eaLnBrk="1" hangingPunct="1"/>
            <a:r>
              <a:rPr lang="en-US" altLang="en-US" sz="1600" dirty="0" smtClean="0">
                <a:solidFill>
                  <a:srgbClr val="000000"/>
                </a:solidFill>
                <a:latin typeface="+mj-lt"/>
              </a:rPr>
              <a:t>Girls </a:t>
            </a:r>
            <a:r>
              <a:rPr lang="en-US" altLang="en-US" sz="1600" dirty="0">
                <a:solidFill>
                  <a:srgbClr val="000000"/>
                </a:solidFill>
                <a:latin typeface="+mj-lt"/>
              </a:rPr>
              <a:t>and boys, as appropriate</a:t>
            </a:r>
          </a:p>
          <a:p>
            <a:pPr marL="285750" indent="-285750" eaLnBrk="1" hangingPunct="1">
              <a:buFont typeface="Arial" panose="020B0604020202020204" pitchFamily="34" charset="0"/>
              <a:buChar char="•"/>
            </a:pPr>
            <a:r>
              <a:rPr lang="en-US" altLang="en-US" sz="1600" b="0" dirty="0">
                <a:solidFill>
                  <a:srgbClr val="000000"/>
                </a:solidFill>
                <a:latin typeface="+mj-lt"/>
              </a:rPr>
              <a:t>Health information and warnings about tobacco use</a:t>
            </a:r>
          </a:p>
          <a:p>
            <a:pPr marL="285750" indent="-285750" eaLnBrk="1" hangingPunct="1">
              <a:buFont typeface="Arial" panose="020B0604020202020204" pitchFamily="34" charset="0"/>
              <a:buChar char="•"/>
            </a:pPr>
            <a:r>
              <a:rPr lang="en-US" altLang="en-US" sz="1600" b="0" dirty="0">
                <a:solidFill>
                  <a:srgbClr val="000000"/>
                </a:solidFill>
                <a:latin typeface="+mj-lt"/>
              </a:rPr>
              <a:t>Sexuality education tailored to age &amp; culture</a:t>
            </a:r>
          </a:p>
          <a:p>
            <a:pPr marL="285750" indent="-285750" eaLnBrk="1" hangingPunct="1">
              <a:buFont typeface="Arial" panose="020B0604020202020204" pitchFamily="34" charset="0"/>
              <a:buChar char="•"/>
            </a:pPr>
            <a:r>
              <a:rPr lang="en-US" altLang="en-US" sz="1600" b="0" dirty="0">
                <a:solidFill>
                  <a:srgbClr val="000000"/>
                </a:solidFill>
                <a:latin typeface="+mj-lt"/>
              </a:rPr>
              <a:t>Condom promotion/provision for those engaged in sexual activity</a:t>
            </a:r>
          </a:p>
          <a:p>
            <a:pPr marL="285750" indent="-285750" eaLnBrk="1" hangingPunct="1">
              <a:buFont typeface="Arial" panose="020B0604020202020204" pitchFamily="34" charset="0"/>
              <a:buChar char="•"/>
            </a:pPr>
            <a:r>
              <a:rPr lang="en-US" altLang="en-US" sz="1600" b="0" dirty="0">
                <a:solidFill>
                  <a:srgbClr val="000000"/>
                </a:solidFill>
                <a:latin typeface="+mj-lt"/>
              </a:rPr>
              <a:t>Male circumcision </a:t>
            </a:r>
          </a:p>
        </p:txBody>
      </p:sp>
      <p:sp>
        <p:nvSpPr>
          <p:cNvPr id="38" name="Rectangle 37"/>
          <p:cNvSpPr/>
          <p:nvPr/>
        </p:nvSpPr>
        <p:spPr>
          <a:xfrm>
            <a:off x="3733800" y="3900643"/>
            <a:ext cx="3297238" cy="2756188"/>
          </a:xfrm>
          <a:prstGeom prst="rect">
            <a:avLst/>
          </a:prstGeom>
          <a:solidFill>
            <a:schemeClr val="bg1"/>
          </a:solidFill>
          <a:ln w="28575" cap="flat" cmpd="sng" algn="ctr">
            <a:solidFill>
              <a:schemeClr val="accent1">
                <a:lumMod val="75000"/>
              </a:schemeClr>
            </a:solidFill>
            <a:prstDash val="solid"/>
            <a:miter lim="800000"/>
          </a:ln>
          <a:effectLst/>
        </p:spPr>
        <p:txBody>
          <a:bodyPr/>
          <a:lstStyle>
            <a:lvl1pPr defTabSz="755650">
              <a:defRPr sz="3900" b="1">
                <a:solidFill>
                  <a:srgbClr val="000066"/>
                </a:solidFill>
                <a:latin typeface="Arial" pitchFamily="34" charset="0"/>
                <a:cs typeface="Arial" pitchFamily="34" charset="0"/>
              </a:defRPr>
            </a:lvl1pPr>
            <a:lvl2pPr defTabSz="755650">
              <a:defRPr sz="3900" b="1">
                <a:solidFill>
                  <a:srgbClr val="000066"/>
                </a:solidFill>
                <a:latin typeface="Arial" pitchFamily="34" charset="0"/>
                <a:cs typeface="Arial" pitchFamily="34" charset="0"/>
              </a:defRPr>
            </a:lvl2pPr>
            <a:lvl3pPr defTabSz="755650">
              <a:defRPr sz="3900" b="1">
                <a:solidFill>
                  <a:srgbClr val="000066"/>
                </a:solidFill>
                <a:latin typeface="Arial" pitchFamily="34" charset="0"/>
                <a:cs typeface="Arial" pitchFamily="34" charset="0"/>
              </a:defRPr>
            </a:lvl3pPr>
            <a:lvl4pPr defTabSz="755650">
              <a:defRPr sz="3900" b="1">
                <a:solidFill>
                  <a:srgbClr val="000066"/>
                </a:solidFill>
                <a:latin typeface="Arial" pitchFamily="34" charset="0"/>
                <a:cs typeface="Arial" pitchFamily="34" charset="0"/>
              </a:defRPr>
            </a:lvl4pPr>
            <a:lvl5pPr defTabSz="755650">
              <a:defRPr sz="3900" b="1">
                <a:solidFill>
                  <a:srgbClr val="000066"/>
                </a:solidFill>
                <a:latin typeface="Arial" pitchFamily="34" charset="0"/>
                <a:cs typeface="Arial" pitchFamily="34" charset="0"/>
              </a:defRPr>
            </a:lvl5pPr>
            <a:lvl6pPr marL="2262188" indent="1588" defTabSz="755650" eaLnBrk="0" fontAlgn="base" hangingPunct="0">
              <a:spcBef>
                <a:spcPct val="0"/>
              </a:spcBef>
              <a:spcAft>
                <a:spcPct val="0"/>
              </a:spcAft>
              <a:defRPr sz="3900" b="1">
                <a:solidFill>
                  <a:srgbClr val="000066"/>
                </a:solidFill>
                <a:latin typeface="Arial" pitchFamily="34" charset="0"/>
                <a:cs typeface="Arial" pitchFamily="34" charset="0"/>
              </a:defRPr>
            </a:lvl6pPr>
            <a:lvl7pPr marL="2719388" indent="1588" defTabSz="755650" eaLnBrk="0" fontAlgn="base" hangingPunct="0">
              <a:spcBef>
                <a:spcPct val="0"/>
              </a:spcBef>
              <a:spcAft>
                <a:spcPct val="0"/>
              </a:spcAft>
              <a:defRPr sz="3900" b="1">
                <a:solidFill>
                  <a:srgbClr val="000066"/>
                </a:solidFill>
                <a:latin typeface="Arial" pitchFamily="34" charset="0"/>
                <a:cs typeface="Arial" pitchFamily="34" charset="0"/>
              </a:defRPr>
            </a:lvl7pPr>
            <a:lvl8pPr marL="3176588" indent="1588" defTabSz="755650" eaLnBrk="0" fontAlgn="base" hangingPunct="0">
              <a:spcBef>
                <a:spcPct val="0"/>
              </a:spcBef>
              <a:spcAft>
                <a:spcPct val="0"/>
              </a:spcAft>
              <a:defRPr sz="3900" b="1">
                <a:solidFill>
                  <a:srgbClr val="000066"/>
                </a:solidFill>
                <a:latin typeface="Arial" pitchFamily="34" charset="0"/>
                <a:cs typeface="Arial" pitchFamily="34" charset="0"/>
              </a:defRPr>
            </a:lvl8pPr>
            <a:lvl9pPr marL="3633788" indent="1588" defTabSz="75565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en-US" altLang="en-US" sz="1800" dirty="0">
              <a:solidFill>
                <a:srgbClr val="000000"/>
              </a:solidFill>
              <a:latin typeface="+mj-lt"/>
            </a:endParaRPr>
          </a:p>
          <a:p>
            <a:pPr eaLnBrk="1" hangingPunct="1"/>
            <a:r>
              <a:rPr lang="en-US" altLang="en-US" sz="1800" dirty="0">
                <a:solidFill>
                  <a:srgbClr val="000000"/>
                </a:solidFill>
                <a:latin typeface="+mj-lt"/>
              </a:rPr>
              <a:t>Women &gt; 30 years of age</a:t>
            </a:r>
          </a:p>
          <a:p>
            <a:pPr marL="285750" indent="-285750" eaLnBrk="1" hangingPunct="1">
              <a:buFont typeface="Arial" panose="020B0604020202020204" pitchFamily="34" charset="0"/>
              <a:buChar char="•"/>
            </a:pPr>
            <a:r>
              <a:rPr lang="en-US" altLang="en-US" sz="1800" b="0" dirty="0" smtClean="0">
                <a:solidFill>
                  <a:srgbClr val="000000"/>
                </a:solidFill>
                <a:latin typeface="+mj-lt"/>
              </a:rPr>
              <a:t>HPV </a:t>
            </a:r>
            <a:r>
              <a:rPr lang="en-US" altLang="en-US" sz="1800" b="0" dirty="0">
                <a:solidFill>
                  <a:srgbClr val="000000"/>
                </a:solidFill>
                <a:latin typeface="+mj-lt"/>
              </a:rPr>
              <a:t>testing for high risk HPV types </a:t>
            </a:r>
          </a:p>
          <a:p>
            <a:pPr marL="285750" indent="-285750" eaLnBrk="1" hangingPunct="1">
              <a:buFont typeface="Arial" panose="020B0604020202020204" pitchFamily="34" charset="0"/>
              <a:buChar char="•"/>
            </a:pPr>
            <a:r>
              <a:rPr lang="fr-CH" altLang="en-US" sz="1800" b="0" dirty="0">
                <a:solidFill>
                  <a:srgbClr val="000000"/>
                </a:solidFill>
                <a:latin typeface="+mj-lt"/>
              </a:rPr>
              <a:t>F</a:t>
            </a:r>
            <a:r>
              <a:rPr lang="en-US" altLang="en-US" sz="1800" b="0" dirty="0" err="1">
                <a:solidFill>
                  <a:srgbClr val="000000"/>
                </a:solidFill>
                <a:latin typeface="+mj-lt"/>
              </a:rPr>
              <a:t>ollowed</a:t>
            </a:r>
            <a:r>
              <a:rPr lang="en-US" altLang="en-US" sz="1800" b="0" dirty="0">
                <a:solidFill>
                  <a:srgbClr val="000000"/>
                </a:solidFill>
                <a:latin typeface="+mj-lt"/>
              </a:rPr>
              <a:t> by immediate treatment</a:t>
            </a:r>
          </a:p>
          <a:p>
            <a:pPr marL="285750" indent="-285750" eaLnBrk="1" hangingPunct="1">
              <a:buFont typeface="Arial" panose="020B0604020202020204" pitchFamily="34" charset="0"/>
              <a:buChar char="•"/>
            </a:pPr>
            <a:r>
              <a:rPr lang="fr-CH" altLang="en-US" sz="1800" b="0" dirty="0">
                <a:solidFill>
                  <a:srgbClr val="000000"/>
                </a:solidFill>
                <a:latin typeface="+mj-lt"/>
              </a:rPr>
              <a:t>P</a:t>
            </a:r>
            <a:r>
              <a:rPr lang="en-US" altLang="en-US" sz="1800" b="0" dirty="0" err="1">
                <a:solidFill>
                  <a:srgbClr val="000000"/>
                </a:solidFill>
                <a:latin typeface="+mj-lt"/>
              </a:rPr>
              <a:t>oint</a:t>
            </a:r>
            <a:r>
              <a:rPr lang="en-US" altLang="en-US" sz="1800" b="0" dirty="0">
                <a:solidFill>
                  <a:srgbClr val="000000"/>
                </a:solidFill>
                <a:latin typeface="+mj-lt"/>
              </a:rPr>
              <a:t>-of-care test</a:t>
            </a:r>
          </a:p>
          <a:p>
            <a:pPr marL="285750" indent="-285750" eaLnBrk="1" hangingPunct="1">
              <a:buFont typeface="Arial" panose="020B0604020202020204" pitchFamily="34" charset="0"/>
              <a:buChar char="•"/>
            </a:pPr>
            <a:r>
              <a:rPr lang="fr-CH" altLang="en-US" sz="1800" b="0" dirty="0">
                <a:solidFill>
                  <a:srgbClr val="000000"/>
                </a:solidFill>
                <a:latin typeface="+mj-lt"/>
              </a:rPr>
              <a:t>O</a:t>
            </a:r>
            <a:r>
              <a:rPr lang="en-US" altLang="en-US" sz="1800" b="0" dirty="0">
                <a:solidFill>
                  <a:srgbClr val="000000"/>
                </a:solidFill>
                <a:latin typeface="+mj-lt"/>
              </a:rPr>
              <a:t>n site treatment</a:t>
            </a:r>
          </a:p>
        </p:txBody>
      </p:sp>
      <p:sp>
        <p:nvSpPr>
          <p:cNvPr id="39" name="Rectangle 38"/>
          <p:cNvSpPr/>
          <p:nvPr/>
        </p:nvSpPr>
        <p:spPr>
          <a:xfrm>
            <a:off x="7031038" y="3916409"/>
            <a:ext cx="3227387" cy="2740422"/>
          </a:xfrm>
          <a:prstGeom prst="rect">
            <a:avLst/>
          </a:prstGeom>
          <a:solidFill>
            <a:schemeClr val="bg1"/>
          </a:solidFill>
          <a:ln w="28575" cap="flat" cmpd="sng" algn="ctr">
            <a:solidFill>
              <a:srgbClr val="00B0F0"/>
            </a:solidFill>
            <a:prstDash val="solid"/>
            <a:miter lim="800000"/>
          </a:ln>
          <a:effectLst/>
        </p:spPr>
        <p:txBody>
          <a:bodyPr/>
          <a:lstStyle>
            <a:lvl1pPr defTabSz="755650">
              <a:defRPr sz="3900" b="1">
                <a:solidFill>
                  <a:srgbClr val="000066"/>
                </a:solidFill>
                <a:latin typeface="Arial" pitchFamily="34" charset="0"/>
                <a:cs typeface="Arial" pitchFamily="34" charset="0"/>
              </a:defRPr>
            </a:lvl1pPr>
            <a:lvl2pPr defTabSz="755650">
              <a:defRPr sz="3900" b="1">
                <a:solidFill>
                  <a:srgbClr val="000066"/>
                </a:solidFill>
                <a:latin typeface="Arial" pitchFamily="34" charset="0"/>
                <a:cs typeface="Arial" pitchFamily="34" charset="0"/>
              </a:defRPr>
            </a:lvl2pPr>
            <a:lvl3pPr defTabSz="755650">
              <a:defRPr sz="3900" b="1">
                <a:solidFill>
                  <a:srgbClr val="000066"/>
                </a:solidFill>
                <a:latin typeface="Arial" pitchFamily="34" charset="0"/>
                <a:cs typeface="Arial" pitchFamily="34" charset="0"/>
              </a:defRPr>
            </a:lvl3pPr>
            <a:lvl4pPr defTabSz="755650">
              <a:defRPr sz="3900" b="1">
                <a:solidFill>
                  <a:srgbClr val="000066"/>
                </a:solidFill>
                <a:latin typeface="Arial" pitchFamily="34" charset="0"/>
                <a:cs typeface="Arial" pitchFamily="34" charset="0"/>
              </a:defRPr>
            </a:lvl4pPr>
            <a:lvl5pPr defTabSz="755650">
              <a:defRPr sz="3900" b="1">
                <a:solidFill>
                  <a:srgbClr val="000066"/>
                </a:solidFill>
                <a:latin typeface="Arial" pitchFamily="34" charset="0"/>
                <a:cs typeface="Arial" pitchFamily="34" charset="0"/>
              </a:defRPr>
            </a:lvl5pPr>
            <a:lvl6pPr marL="2262188" indent="1588" defTabSz="755650" eaLnBrk="0" fontAlgn="base" hangingPunct="0">
              <a:spcBef>
                <a:spcPct val="0"/>
              </a:spcBef>
              <a:spcAft>
                <a:spcPct val="0"/>
              </a:spcAft>
              <a:defRPr sz="3900" b="1">
                <a:solidFill>
                  <a:srgbClr val="000066"/>
                </a:solidFill>
                <a:latin typeface="Arial" pitchFamily="34" charset="0"/>
                <a:cs typeface="Arial" pitchFamily="34" charset="0"/>
              </a:defRPr>
            </a:lvl6pPr>
            <a:lvl7pPr marL="2719388" indent="1588" defTabSz="755650" eaLnBrk="0" fontAlgn="base" hangingPunct="0">
              <a:spcBef>
                <a:spcPct val="0"/>
              </a:spcBef>
              <a:spcAft>
                <a:spcPct val="0"/>
              </a:spcAft>
              <a:defRPr sz="3900" b="1">
                <a:solidFill>
                  <a:srgbClr val="000066"/>
                </a:solidFill>
                <a:latin typeface="Arial" pitchFamily="34" charset="0"/>
                <a:cs typeface="Arial" pitchFamily="34" charset="0"/>
              </a:defRPr>
            </a:lvl7pPr>
            <a:lvl8pPr marL="3176588" indent="1588" defTabSz="755650" eaLnBrk="0" fontAlgn="base" hangingPunct="0">
              <a:spcBef>
                <a:spcPct val="0"/>
              </a:spcBef>
              <a:spcAft>
                <a:spcPct val="0"/>
              </a:spcAft>
              <a:defRPr sz="3900" b="1">
                <a:solidFill>
                  <a:srgbClr val="000066"/>
                </a:solidFill>
                <a:latin typeface="Arial" pitchFamily="34" charset="0"/>
                <a:cs typeface="Arial" pitchFamily="34" charset="0"/>
              </a:defRPr>
            </a:lvl8pPr>
            <a:lvl9pPr marL="3633788" indent="1588" defTabSz="755650"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endParaRPr lang="en-US" altLang="en-US" sz="1800" dirty="0">
              <a:solidFill>
                <a:srgbClr val="000000"/>
              </a:solidFill>
              <a:latin typeface="+mj-lt"/>
            </a:endParaRPr>
          </a:p>
          <a:p>
            <a:pPr eaLnBrk="1" hangingPunct="1"/>
            <a:r>
              <a:rPr lang="en-US" altLang="en-US" sz="1800" dirty="0">
                <a:solidFill>
                  <a:srgbClr val="000000"/>
                </a:solidFill>
                <a:latin typeface="+mj-lt"/>
              </a:rPr>
              <a:t>All women as needed</a:t>
            </a:r>
          </a:p>
          <a:p>
            <a:pPr marL="285750" indent="-285750" eaLnBrk="1" hangingPunct="1">
              <a:buFont typeface="Arial" panose="020B0604020202020204" pitchFamily="34" charset="0"/>
              <a:buChar char="•"/>
            </a:pPr>
            <a:r>
              <a:rPr lang="en-US" altLang="en-US" sz="1800" b="0" dirty="0">
                <a:solidFill>
                  <a:srgbClr val="000000"/>
                </a:solidFill>
                <a:latin typeface="+mj-lt"/>
              </a:rPr>
              <a:t>Treatment of invasive cancer at any age</a:t>
            </a:r>
          </a:p>
          <a:p>
            <a:pPr marL="285750" indent="-285750" eaLnBrk="1" hangingPunct="1">
              <a:buFont typeface="Arial" panose="020B0604020202020204" pitchFamily="34" charset="0"/>
              <a:buChar char="•"/>
            </a:pPr>
            <a:r>
              <a:rPr lang="en-US" altLang="en-US" sz="1800" b="0" dirty="0">
                <a:solidFill>
                  <a:srgbClr val="000000"/>
                </a:solidFill>
                <a:latin typeface="+mj-lt"/>
              </a:rPr>
              <a:t>Ablative surgery</a:t>
            </a:r>
          </a:p>
          <a:p>
            <a:pPr marL="285750" indent="-285750" eaLnBrk="1" hangingPunct="1">
              <a:buFont typeface="Arial" panose="020B0604020202020204" pitchFamily="34" charset="0"/>
              <a:buChar char="•"/>
            </a:pPr>
            <a:r>
              <a:rPr lang="en-US" altLang="en-US" sz="1800" b="0" dirty="0">
                <a:solidFill>
                  <a:srgbClr val="000000"/>
                </a:solidFill>
                <a:latin typeface="+mj-lt"/>
              </a:rPr>
              <a:t>Radiotherapy</a:t>
            </a:r>
          </a:p>
          <a:p>
            <a:pPr marL="285750" indent="-285750" eaLnBrk="1" hangingPunct="1">
              <a:buFont typeface="Arial" panose="020B0604020202020204" pitchFamily="34" charset="0"/>
              <a:buChar char="•"/>
            </a:pPr>
            <a:r>
              <a:rPr lang="en-US" altLang="en-US" sz="1800" b="0" dirty="0">
                <a:solidFill>
                  <a:srgbClr val="000000"/>
                </a:solidFill>
                <a:latin typeface="+mj-lt"/>
              </a:rPr>
              <a:t>Chemotherapy</a:t>
            </a:r>
          </a:p>
          <a:p>
            <a:pPr marL="285750" indent="-285750" eaLnBrk="1" hangingPunct="1">
              <a:buFont typeface="Arial" panose="020B0604020202020204" pitchFamily="34" charset="0"/>
              <a:buChar char="•"/>
            </a:pPr>
            <a:r>
              <a:rPr lang="en-US" altLang="en-US" sz="1800" b="0" dirty="0">
                <a:solidFill>
                  <a:srgbClr val="000000"/>
                </a:solidFill>
                <a:latin typeface="+mj-lt"/>
              </a:rPr>
              <a:t>Palliative Care</a:t>
            </a:r>
          </a:p>
          <a:p>
            <a:pPr eaLnBrk="1" hangingPunct="1"/>
            <a:endParaRPr lang="en-US" altLang="en-US" sz="1800" b="0" dirty="0">
              <a:solidFill>
                <a:srgbClr val="000000"/>
              </a:solidFill>
              <a:latin typeface="+mj-lt"/>
            </a:endParaRPr>
          </a:p>
        </p:txBody>
      </p:sp>
      <p:sp>
        <p:nvSpPr>
          <p:cNvPr id="3" name="Rectangle 2"/>
          <p:cNvSpPr/>
          <p:nvPr/>
        </p:nvSpPr>
        <p:spPr bwMode="auto">
          <a:xfrm>
            <a:off x="434975" y="3758750"/>
            <a:ext cx="3227388" cy="317500"/>
          </a:xfrm>
          <a:prstGeom prst="rect">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lIns="100817" tIns="50408" rIns="100817" bIns="50408"/>
          <a:lstStyle/>
          <a:p>
            <a:pPr defTabSz="1149894" rtl="1" eaLnBrk="1" hangingPunct="1">
              <a:defRPr/>
            </a:pPr>
            <a:r>
              <a:rPr lang="en-US" sz="1800" dirty="0">
                <a:solidFill>
                  <a:srgbClr val="FFFFFF"/>
                </a:solidFill>
                <a:latin typeface="+mj-lt"/>
                <a:cs typeface="Arial" charset="0"/>
              </a:rPr>
              <a:t>Primary Prevention </a:t>
            </a:r>
          </a:p>
        </p:txBody>
      </p:sp>
      <p:sp>
        <p:nvSpPr>
          <p:cNvPr id="42" name="Rectangle 41"/>
          <p:cNvSpPr/>
          <p:nvPr/>
        </p:nvSpPr>
        <p:spPr bwMode="auto">
          <a:xfrm>
            <a:off x="3733800" y="3758750"/>
            <a:ext cx="3225800" cy="317500"/>
          </a:xfrm>
          <a:prstGeom prst="rect">
            <a:avLst/>
          </a:prstGeom>
          <a:solidFill>
            <a:schemeClr val="accent1">
              <a:lumMod val="75000"/>
            </a:schemeClr>
          </a:solidFill>
          <a:ln w="9525" cap="flat" cmpd="sng" algn="ctr">
            <a:noFill/>
            <a:prstDash val="solid"/>
            <a:round/>
            <a:headEnd type="none" w="med" len="med"/>
            <a:tailEnd type="none" w="med" len="med"/>
          </a:ln>
          <a:effectLst/>
          <a:extLst/>
        </p:spPr>
        <p:txBody>
          <a:bodyPr lIns="100817" tIns="50408" rIns="100817" bIns="50408"/>
          <a:lstStyle/>
          <a:p>
            <a:pPr defTabSz="1149894" rtl="1" eaLnBrk="1" hangingPunct="1">
              <a:defRPr/>
            </a:pPr>
            <a:r>
              <a:rPr lang="en-US" sz="1800" dirty="0">
                <a:solidFill>
                  <a:srgbClr val="FFFFFF"/>
                </a:solidFill>
                <a:latin typeface="+mj-lt"/>
                <a:cs typeface="Arial" charset="0"/>
              </a:rPr>
              <a:t>Secondary Prevention</a:t>
            </a:r>
          </a:p>
        </p:txBody>
      </p:sp>
      <p:sp>
        <p:nvSpPr>
          <p:cNvPr id="43" name="Rectangle 42"/>
          <p:cNvSpPr/>
          <p:nvPr/>
        </p:nvSpPr>
        <p:spPr bwMode="auto">
          <a:xfrm>
            <a:off x="7032625" y="3758750"/>
            <a:ext cx="3225800" cy="317500"/>
          </a:xfrm>
          <a:prstGeom prst="rect">
            <a:avLst/>
          </a:prstGeom>
          <a:solidFill>
            <a:srgbClr val="00B0F0"/>
          </a:solidFill>
          <a:ln w="9525" cap="flat" cmpd="sng" algn="ctr">
            <a:noFill/>
            <a:prstDash val="solid"/>
            <a:round/>
            <a:headEnd type="none" w="med" len="med"/>
            <a:tailEnd type="none" w="med" len="med"/>
          </a:ln>
          <a:effectLst/>
          <a:extLst/>
        </p:spPr>
        <p:txBody>
          <a:bodyPr lIns="100817" tIns="50408" rIns="100817" bIns="50408"/>
          <a:lstStyle/>
          <a:p>
            <a:pPr defTabSz="1149894" rtl="1" eaLnBrk="1" hangingPunct="1">
              <a:defRPr/>
            </a:pPr>
            <a:r>
              <a:rPr lang="en-US" sz="1800" dirty="0">
                <a:solidFill>
                  <a:srgbClr val="FFFFFF"/>
                </a:solidFill>
                <a:latin typeface="+mj-lt"/>
                <a:cs typeface="Arial" charset="0"/>
              </a:rPr>
              <a:t>Tertiary Prevention</a:t>
            </a:r>
          </a:p>
        </p:txBody>
      </p:sp>
      <p:cxnSp>
        <p:nvCxnSpPr>
          <p:cNvPr id="4" name="Straight Connector 3"/>
          <p:cNvCxnSpPr/>
          <p:nvPr/>
        </p:nvCxnSpPr>
        <p:spPr bwMode="auto">
          <a:xfrm>
            <a:off x="1695450" y="3311947"/>
            <a:ext cx="7820025" cy="0"/>
          </a:xfrm>
          <a:prstGeom prst="line">
            <a:avLst/>
          </a:prstGeom>
          <a:solidFill>
            <a:schemeClr val="accent1"/>
          </a:solidFill>
          <a:ln w="3175" cap="flat" cmpd="sng" algn="ctr">
            <a:solidFill>
              <a:schemeClr val="tx1">
                <a:lumMod val="50000"/>
                <a:lumOff val="50000"/>
              </a:schemeClr>
            </a:solidFill>
            <a:prstDash val="sysDash"/>
            <a:round/>
            <a:headEnd type="none" w="med" len="med"/>
            <a:tailEnd type="none" w="med" len="med"/>
          </a:ln>
          <a:effectLst/>
          <a:extLst/>
        </p:spPr>
      </p:cxnSp>
      <p:sp>
        <p:nvSpPr>
          <p:cNvPr id="11" name="Rectangle 10"/>
          <p:cNvSpPr/>
          <p:nvPr/>
        </p:nvSpPr>
        <p:spPr>
          <a:xfrm>
            <a:off x="0" y="0"/>
            <a:ext cx="11376836" cy="369332"/>
          </a:xfrm>
          <a:prstGeom prst="rect">
            <a:avLst/>
          </a:prstGeom>
        </p:spPr>
        <p:txBody>
          <a:bodyPr wrap="square">
            <a:spAutoFit/>
          </a:bodyPr>
          <a:lstStyle/>
          <a:p>
            <a:r>
              <a:rPr lang="en-GB" altLang="en-US" sz="1800" i="1" dirty="0">
                <a:latin typeface="Calibri" panose="020F0502020204030204" pitchFamily="34" charset="0"/>
                <a:cs typeface="Calibri" panose="020F0502020204030204" pitchFamily="34" charset="0"/>
              </a:rPr>
              <a:t>4: Reduce NCDs and improve mental health</a:t>
            </a:r>
            <a:endParaRPr lang="en-US" sz="1800" i="1"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42559" y="290269"/>
            <a:ext cx="9633072" cy="1001712"/>
          </a:xfrm>
        </p:spPr>
        <p:txBody>
          <a:bodyPr>
            <a:normAutofit/>
          </a:bodyPr>
          <a:lstStyle/>
          <a:p>
            <a:pPr algn="ctr" defTabSz="959986">
              <a:defRPr/>
            </a:pPr>
            <a:r>
              <a:rPr lang="en-US" sz="3200" dirty="0"/>
              <a:t>Countries with HPV Vaccination in the National Immunization </a:t>
            </a:r>
            <a:r>
              <a:rPr lang="en-US" sz="3200" dirty="0" err="1"/>
              <a:t>Programme</a:t>
            </a:r>
            <a:endParaRPr lang="en-US" sz="3200" dirty="0"/>
          </a:p>
        </p:txBody>
      </p:sp>
      <p:sp>
        <p:nvSpPr>
          <p:cNvPr id="3" name="Footnote"/>
          <p:cNvSpPr txBox="1"/>
          <p:nvPr/>
        </p:nvSpPr>
        <p:spPr>
          <a:xfrm>
            <a:off x="6255155" y="6115052"/>
            <a:ext cx="8020050" cy="212725"/>
          </a:xfrm>
          <a:prstGeom prst="rect">
            <a:avLst/>
          </a:prstGeom>
          <a:noFill/>
        </p:spPr>
        <p:txBody>
          <a:bodyPr>
            <a:spAutoFit/>
          </a:bodyPr>
          <a:lstStyle/>
          <a:p>
            <a:pPr defTabSz="802020" eaLnBrk="1" fontAlgn="auto" hangingPunct="1">
              <a:spcBef>
                <a:spcPts val="0"/>
              </a:spcBef>
              <a:spcAft>
                <a:spcPts val="0"/>
              </a:spcAft>
              <a:defRPr/>
            </a:pPr>
            <a:r>
              <a:rPr lang="en-US" sz="789" b="0" dirty="0">
                <a:solidFill>
                  <a:prstClr val="black"/>
                </a:solidFill>
                <a:latin typeface="Arial"/>
                <a:cs typeface="+mn-cs"/>
              </a:rPr>
              <a:t>* Includes partial introduction</a:t>
            </a:r>
          </a:p>
        </p:txBody>
      </p:sp>
      <p:sp>
        <p:nvSpPr>
          <p:cNvPr id="4" name="DataSource"/>
          <p:cNvSpPr txBox="1"/>
          <p:nvPr/>
        </p:nvSpPr>
        <p:spPr>
          <a:xfrm>
            <a:off x="327025" y="6650524"/>
            <a:ext cx="4351743" cy="338555"/>
          </a:xfrm>
          <a:prstGeom prst="rect">
            <a:avLst/>
          </a:prstGeom>
          <a:noFill/>
        </p:spPr>
        <p:txBody>
          <a:bodyPr wrap="square">
            <a:spAutoFit/>
          </a:bodyPr>
          <a:lstStyle/>
          <a:p>
            <a:pPr defTabSz="802020" eaLnBrk="1" fontAlgn="auto" hangingPunct="1">
              <a:spcBef>
                <a:spcPts val="0"/>
              </a:spcBef>
              <a:spcAft>
                <a:spcPts val="0"/>
              </a:spcAft>
              <a:defRPr/>
            </a:pPr>
            <a:r>
              <a:rPr lang="en-US" sz="1400" b="0" dirty="0">
                <a:solidFill>
                  <a:schemeClr val="accent5"/>
                </a:solidFill>
                <a:latin typeface="Calibri" panose="020F0502020204030204" pitchFamily="34" charset="0"/>
                <a:cs typeface="Calibri" panose="020F0502020204030204" pitchFamily="34" charset="0"/>
              </a:rPr>
              <a:t>Source: WHO/IVB Database, as of 15 May 2018</a:t>
            </a:r>
          </a:p>
        </p:txBody>
      </p:sp>
      <p:grpSp>
        <p:nvGrpSpPr>
          <p:cNvPr id="15" name="Group 14"/>
          <p:cNvGrpSpPr/>
          <p:nvPr/>
        </p:nvGrpSpPr>
        <p:grpSpPr>
          <a:xfrm>
            <a:off x="4389120" y="5175504"/>
            <a:ext cx="5141842" cy="1177674"/>
            <a:chOff x="3810000" y="5233988"/>
            <a:chExt cx="4611688" cy="857250"/>
          </a:xfrm>
        </p:grpSpPr>
        <p:sp>
          <p:nvSpPr>
            <p:cNvPr id="6" name="rect_legend"/>
            <p:cNvSpPr/>
            <p:nvPr/>
          </p:nvSpPr>
          <p:spPr>
            <a:xfrm>
              <a:off x="3810000" y="5233988"/>
              <a:ext cx="3051175" cy="857250"/>
            </a:xfrm>
            <a:prstGeom prst="rect">
              <a:avLst/>
            </a:prstGeom>
            <a:noFill/>
            <a:ln w="6350" cap="flat" cmpd="sng" algn="ctr">
              <a:solidFill>
                <a:srgbClr val="000000"/>
              </a:solidFill>
              <a:prstDash val="solid"/>
            </a:ln>
            <a:effectLst/>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01688">
                <a:defRPr sz="3900" b="1">
                  <a:solidFill>
                    <a:srgbClr val="000066"/>
                  </a:solidFill>
                  <a:latin typeface="Arial" pitchFamily="34" charset="0"/>
                  <a:cs typeface="Arial" pitchFamily="34" charset="0"/>
                </a:defRPr>
              </a:lvl1pPr>
              <a:lvl2pPr defTabSz="801688">
                <a:defRPr sz="3900" b="1">
                  <a:solidFill>
                    <a:srgbClr val="000066"/>
                  </a:solidFill>
                  <a:latin typeface="Arial" pitchFamily="34" charset="0"/>
                  <a:cs typeface="Arial" pitchFamily="34" charset="0"/>
                </a:defRPr>
              </a:lvl2pPr>
              <a:lvl3pPr defTabSz="801688">
                <a:defRPr sz="3900" b="1">
                  <a:solidFill>
                    <a:srgbClr val="000066"/>
                  </a:solidFill>
                  <a:latin typeface="Arial" pitchFamily="34" charset="0"/>
                  <a:cs typeface="Arial" pitchFamily="34" charset="0"/>
                </a:defRPr>
              </a:lvl3pPr>
              <a:lvl4pPr defTabSz="801688">
                <a:defRPr sz="3900" b="1">
                  <a:solidFill>
                    <a:srgbClr val="000066"/>
                  </a:solidFill>
                  <a:latin typeface="Arial" pitchFamily="34" charset="0"/>
                  <a:cs typeface="Arial" pitchFamily="34" charset="0"/>
                </a:defRPr>
              </a:lvl4pPr>
              <a:lvl5pPr defTabSz="801688">
                <a:defRPr sz="3900" b="1">
                  <a:solidFill>
                    <a:srgbClr val="000066"/>
                  </a:solidFill>
                  <a:latin typeface="Arial" pitchFamily="34" charset="0"/>
                  <a:cs typeface="Arial" pitchFamily="34" charset="0"/>
                </a:defRPr>
              </a:lvl5pPr>
              <a:lvl6pPr marL="2262188" indent="1588" defTabSz="801688" eaLnBrk="0" fontAlgn="base" hangingPunct="0">
                <a:spcBef>
                  <a:spcPct val="0"/>
                </a:spcBef>
                <a:spcAft>
                  <a:spcPct val="0"/>
                </a:spcAft>
                <a:defRPr sz="3900" b="1">
                  <a:solidFill>
                    <a:srgbClr val="000066"/>
                  </a:solidFill>
                  <a:latin typeface="Arial" pitchFamily="34" charset="0"/>
                  <a:cs typeface="Arial" pitchFamily="34" charset="0"/>
                </a:defRPr>
              </a:lvl6pPr>
              <a:lvl7pPr marL="2719388" indent="1588" defTabSz="801688" eaLnBrk="0" fontAlgn="base" hangingPunct="0">
                <a:spcBef>
                  <a:spcPct val="0"/>
                </a:spcBef>
                <a:spcAft>
                  <a:spcPct val="0"/>
                </a:spcAft>
                <a:defRPr sz="3900" b="1">
                  <a:solidFill>
                    <a:srgbClr val="000066"/>
                  </a:solidFill>
                  <a:latin typeface="Arial" pitchFamily="34" charset="0"/>
                  <a:cs typeface="Arial" pitchFamily="34" charset="0"/>
                </a:defRPr>
              </a:lvl7pPr>
              <a:lvl8pPr marL="3176588" indent="1588" defTabSz="801688" eaLnBrk="0" fontAlgn="base" hangingPunct="0">
                <a:spcBef>
                  <a:spcPct val="0"/>
                </a:spcBef>
                <a:spcAft>
                  <a:spcPct val="0"/>
                </a:spcAft>
                <a:defRPr sz="3900" b="1">
                  <a:solidFill>
                    <a:srgbClr val="000066"/>
                  </a:solidFill>
                  <a:latin typeface="Arial" pitchFamily="34" charset="0"/>
                  <a:cs typeface="Arial" pitchFamily="34" charset="0"/>
                </a:defRPr>
              </a:lvl8pPr>
              <a:lvl9pPr marL="3633788" indent="1588" defTabSz="801688"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hangingPunct="1"/>
              <a:endParaRPr lang="en-US" altLang="en-US" sz="1500" b="0">
                <a:solidFill>
                  <a:srgbClr val="FFFFFF"/>
                </a:solidFill>
                <a:latin typeface="Calibri" pitchFamily="34" charset="0"/>
              </a:endParaRPr>
            </a:p>
          </p:txBody>
        </p:sp>
        <p:sp>
          <p:nvSpPr>
            <p:cNvPr id="7" name="rect_green"/>
            <p:cNvSpPr/>
            <p:nvPr/>
          </p:nvSpPr>
          <p:spPr>
            <a:xfrm>
              <a:off x="3898900" y="5318125"/>
              <a:ext cx="122238" cy="122238"/>
            </a:xfrm>
            <a:prstGeom prst="rect">
              <a:avLst/>
            </a:prstGeom>
            <a:solidFill>
              <a:srgbClr val="38A8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01688">
                <a:defRPr sz="3900" b="1">
                  <a:solidFill>
                    <a:srgbClr val="000066"/>
                  </a:solidFill>
                  <a:latin typeface="Arial" pitchFamily="34" charset="0"/>
                  <a:cs typeface="Arial" pitchFamily="34" charset="0"/>
                </a:defRPr>
              </a:lvl1pPr>
              <a:lvl2pPr defTabSz="801688">
                <a:defRPr sz="3900" b="1">
                  <a:solidFill>
                    <a:srgbClr val="000066"/>
                  </a:solidFill>
                  <a:latin typeface="Arial" pitchFamily="34" charset="0"/>
                  <a:cs typeface="Arial" pitchFamily="34" charset="0"/>
                </a:defRPr>
              </a:lvl2pPr>
              <a:lvl3pPr defTabSz="801688">
                <a:defRPr sz="3900" b="1">
                  <a:solidFill>
                    <a:srgbClr val="000066"/>
                  </a:solidFill>
                  <a:latin typeface="Arial" pitchFamily="34" charset="0"/>
                  <a:cs typeface="Arial" pitchFamily="34" charset="0"/>
                </a:defRPr>
              </a:lvl3pPr>
              <a:lvl4pPr defTabSz="801688">
                <a:defRPr sz="3900" b="1">
                  <a:solidFill>
                    <a:srgbClr val="000066"/>
                  </a:solidFill>
                  <a:latin typeface="Arial" pitchFamily="34" charset="0"/>
                  <a:cs typeface="Arial" pitchFamily="34" charset="0"/>
                </a:defRPr>
              </a:lvl4pPr>
              <a:lvl5pPr defTabSz="801688">
                <a:defRPr sz="3900" b="1">
                  <a:solidFill>
                    <a:srgbClr val="000066"/>
                  </a:solidFill>
                  <a:latin typeface="Arial" pitchFamily="34" charset="0"/>
                  <a:cs typeface="Arial" pitchFamily="34" charset="0"/>
                </a:defRPr>
              </a:lvl5pPr>
              <a:lvl6pPr marL="2262188" indent="1588" defTabSz="801688" eaLnBrk="0" fontAlgn="base" hangingPunct="0">
                <a:spcBef>
                  <a:spcPct val="0"/>
                </a:spcBef>
                <a:spcAft>
                  <a:spcPct val="0"/>
                </a:spcAft>
                <a:defRPr sz="3900" b="1">
                  <a:solidFill>
                    <a:srgbClr val="000066"/>
                  </a:solidFill>
                  <a:latin typeface="Arial" pitchFamily="34" charset="0"/>
                  <a:cs typeface="Arial" pitchFamily="34" charset="0"/>
                </a:defRPr>
              </a:lvl6pPr>
              <a:lvl7pPr marL="2719388" indent="1588" defTabSz="801688" eaLnBrk="0" fontAlgn="base" hangingPunct="0">
                <a:spcBef>
                  <a:spcPct val="0"/>
                </a:spcBef>
                <a:spcAft>
                  <a:spcPct val="0"/>
                </a:spcAft>
                <a:defRPr sz="3900" b="1">
                  <a:solidFill>
                    <a:srgbClr val="000066"/>
                  </a:solidFill>
                  <a:latin typeface="Arial" pitchFamily="34" charset="0"/>
                  <a:cs typeface="Arial" pitchFamily="34" charset="0"/>
                </a:defRPr>
              </a:lvl7pPr>
              <a:lvl8pPr marL="3176588" indent="1588" defTabSz="801688" eaLnBrk="0" fontAlgn="base" hangingPunct="0">
                <a:spcBef>
                  <a:spcPct val="0"/>
                </a:spcBef>
                <a:spcAft>
                  <a:spcPct val="0"/>
                </a:spcAft>
                <a:defRPr sz="3900" b="1">
                  <a:solidFill>
                    <a:srgbClr val="000066"/>
                  </a:solidFill>
                  <a:latin typeface="Arial" pitchFamily="34" charset="0"/>
                  <a:cs typeface="Arial" pitchFamily="34" charset="0"/>
                </a:defRPr>
              </a:lvl8pPr>
              <a:lvl9pPr marL="3633788" indent="1588" defTabSz="801688"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hangingPunct="1"/>
              <a:endParaRPr lang="en-US" altLang="en-US" sz="1500" b="0">
                <a:solidFill>
                  <a:srgbClr val="FFFFFF"/>
                </a:solidFill>
                <a:latin typeface="Calibri" pitchFamily="34" charset="0"/>
              </a:endParaRPr>
            </a:p>
          </p:txBody>
        </p:sp>
        <p:sp>
          <p:nvSpPr>
            <p:cNvPr id="8" name="text_green"/>
            <p:cNvSpPr txBox="1"/>
            <p:nvPr/>
          </p:nvSpPr>
          <p:spPr>
            <a:xfrm>
              <a:off x="4065588" y="5303838"/>
              <a:ext cx="1530350" cy="212725"/>
            </a:xfrm>
            <a:prstGeom prst="rect">
              <a:avLst/>
            </a:prstGeom>
            <a:noFill/>
          </p:spPr>
          <p:txBody>
            <a:bodyPr>
              <a:spAutoFit/>
            </a:bodyPr>
            <a:lstStyle/>
            <a:p>
              <a:pPr defTabSz="802020" eaLnBrk="1" fontAlgn="auto" hangingPunct="1">
                <a:spcBef>
                  <a:spcPts val="0"/>
                </a:spcBef>
                <a:spcAft>
                  <a:spcPts val="0"/>
                </a:spcAft>
                <a:defRPr/>
              </a:pPr>
              <a:r>
                <a:rPr lang="en-US" sz="789" b="0">
                  <a:solidFill>
                    <a:prstClr val="black"/>
                  </a:solidFill>
                  <a:latin typeface="Arial"/>
                  <a:cs typeface="+mn-cs"/>
                </a:rPr>
                <a:t>Introduced* to date</a:t>
              </a:r>
            </a:p>
          </p:txBody>
        </p:sp>
        <p:sp>
          <p:nvSpPr>
            <p:cNvPr id="9" name="legend_green"/>
            <p:cNvSpPr txBox="1"/>
            <p:nvPr/>
          </p:nvSpPr>
          <p:spPr>
            <a:xfrm>
              <a:off x="5613400" y="5295900"/>
              <a:ext cx="2808288" cy="212725"/>
            </a:xfrm>
            <a:prstGeom prst="rect">
              <a:avLst/>
            </a:prstGeom>
            <a:noFill/>
          </p:spPr>
          <p:txBody>
            <a:bodyPr>
              <a:spAutoFit/>
            </a:bodyPr>
            <a:lstStyle/>
            <a:p>
              <a:pPr defTabSz="802020" eaLnBrk="1" fontAlgn="auto" hangingPunct="1">
                <a:spcBef>
                  <a:spcPts val="0"/>
                </a:spcBef>
                <a:spcAft>
                  <a:spcPts val="0"/>
                </a:spcAft>
                <a:defRPr/>
              </a:pPr>
              <a:r>
                <a:rPr lang="en-US" sz="789" b="0" i="1" dirty="0">
                  <a:solidFill>
                    <a:prstClr val="black"/>
                  </a:solidFill>
                  <a:latin typeface="Arial"/>
                  <a:cs typeface="+mn-cs"/>
                </a:rPr>
                <a:t>(80 countries or 41%)</a:t>
              </a:r>
            </a:p>
          </p:txBody>
        </p:sp>
        <p:sp>
          <p:nvSpPr>
            <p:cNvPr id="10" name="rect_grey"/>
            <p:cNvSpPr/>
            <p:nvPr/>
          </p:nvSpPr>
          <p:spPr>
            <a:xfrm>
              <a:off x="3898900" y="5589588"/>
              <a:ext cx="122238" cy="122237"/>
            </a:xfrm>
            <a:prstGeom prst="rect">
              <a:avLst/>
            </a:prstGeom>
            <a:solidFill>
              <a:srgbClr val="E1E1E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01688">
                <a:defRPr sz="3900" b="1">
                  <a:solidFill>
                    <a:srgbClr val="000066"/>
                  </a:solidFill>
                  <a:latin typeface="Arial" pitchFamily="34" charset="0"/>
                  <a:cs typeface="Arial" pitchFamily="34" charset="0"/>
                </a:defRPr>
              </a:lvl1pPr>
              <a:lvl2pPr defTabSz="801688">
                <a:defRPr sz="3900" b="1">
                  <a:solidFill>
                    <a:srgbClr val="000066"/>
                  </a:solidFill>
                  <a:latin typeface="Arial" pitchFamily="34" charset="0"/>
                  <a:cs typeface="Arial" pitchFamily="34" charset="0"/>
                </a:defRPr>
              </a:lvl2pPr>
              <a:lvl3pPr defTabSz="801688">
                <a:defRPr sz="3900" b="1">
                  <a:solidFill>
                    <a:srgbClr val="000066"/>
                  </a:solidFill>
                  <a:latin typeface="Arial" pitchFamily="34" charset="0"/>
                  <a:cs typeface="Arial" pitchFamily="34" charset="0"/>
                </a:defRPr>
              </a:lvl3pPr>
              <a:lvl4pPr defTabSz="801688">
                <a:defRPr sz="3900" b="1">
                  <a:solidFill>
                    <a:srgbClr val="000066"/>
                  </a:solidFill>
                  <a:latin typeface="Arial" pitchFamily="34" charset="0"/>
                  <a:cs typeface="Arial" pitchFamily="34" charset="0"/>
                </a:defRPr>
              </a:lvl4pPr>
              <a:lvl5pPr defTabSz="801688">
                <a:defRPr sz="3900" b="1">
                  <a:solidFill>
                    <a:srgbClr val="000066"/>
                  </a:solidFill>
                  <a:latin typeface="Arial" pitchFamily="34" charset="0"/>
                  <a:cs typeface="Arial" pitchFamily="34" charset="0"/>
                </a:defRPr>
              </a:lvl5pPr>
              <a:lvl6pPr marL="2262188" indent="1588" defTabSz="801688" eaLnBrk="0" fontAlgn="base" hangingPunct="0">
                <a:spcBef>
                  <a:spcPct val="0"/>
                </a:spcBef>
                <a:spcAft>
                  <a:spcPct val="0"/>
                </a:spcAft>
                <a:defRPr sz="3900" b="1">
                  <a:solidFill>
                    <a:srgbClr val="000066"/>
                  </a:solidFill>
                  <a:latin typeface="Arial" pitchFamily="34" charset="0"/>
                  <a:cs typeface="Arial" pitchFamily="34" charset="0"/>
                </a:defRPr>
              </a:lvl6pPr>
              <a:lvl7pPr marL="2719388" indent="1588" defTabSz="801688" eaLnBrk="0" fontAlgn="base" hangingPunct="0">
                <a:spcBef>
                  <a:spcPct val="0"/>
                </a:spcBef>
                <a:spcAft>
                  <a:spcPct val="0"/>
                </a:spcAft>
                <a:defRPr sz="3900" b="1">
                  <a:solidFill>
                    <a:srgbClr val="000066"/>
                  </a:solidFill>
                  <a:latin typeface="Arial" pitchFamily="34" charset="0"/>
                  <a:cs typeface="Arial" pitchFamily="34" charset="0"/>
                </a:defRPr>
              </a:lvl7pPr>
              <a:lvl8pPr marL="3176588" indent="1588" defTabSz="801688" eaLnBrk="0" fontAlgn="base" hangingPunct="0">
                <a:spcBef>
                  <a:spcPct val="0"/>
                </a:spcBef>
                <a:spcAft>
                  <a:spcPct val="0"/>
                </a:spcAft>
                <a:defRPr sz="3900" b="1">
                  <a:solidFill>
                    <a:srgbClr val="000066"/>
                  </a:solidFill>
                  <a:latin typeface="Arial" pitchFamily="34" charset="0"/>
                  <a:cs typeface="Arial" pitchFamily="34" charset="0"/>
                </a:defRPr>
              </a:lvl8pPr>
              <a:lvl9pPr marL="3633788" indent="1588" defTabSz="801688"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hangingPunct="1"/>
              <a:endParaRPr lang="en-US" altLang="en-US" sz="1500" b="0">
                <a:solidFill>
                  <a:srgbClr val="FFFFFF"/>
                </a:solidFill>
                <a:latin typeface="Calibri" pitchFamily="34" charset="0"/>
              </a:endParaRPr>
            </a:p>
          </p:txBody>
        </p:sp>
        <p:sp>
          <p:nvSpPr>
            <p:cNvPr id="11" name="text_grey"/>
            <p:cNvSpPr txBox="1"/>
            <p:nvPr/>
          </p:nvSpPr>
          <p:spPr>
            <a:xfrm>
              <a:off x="4065588" y="5492750"/>
              <a:ext cx="2160587" cy="334963"/>
            </a:xfrm>
            <a:prstGeom prst="rect">
              <a:avLst/>
            </a:prstGeom>
            <a:noFill/>
          </p:spPr>
          <p:txBody>
            <a:bodyPr>
              <a:spAutoFit/>
            </a:bodyPr>
            <a:lstStyle/>
            <a:p>
              <a:pPr defTabSz="802020" eaLnBrk="1" fontAlgn="auto" hangingPunct="1">
                <a:spcBef>
                  <a:spcPts val="0"/>
                </a:spcBef>
                <a:spcAft>
                  <a:spcPts val="0"/>
                </a:spcAft>
                <a:defRPr/>
              </a:pPr>
              <a:r>
                <a:rPr lang="en-US" sz="789" b="0">
                  <a:solidFill>
                    <a:prstClr val="black"/>
                  </a:solidFill>
                  <a:latin typeface="Arial"/>
                  <a:cs typeface="+mn-cs"/>
                </a:rPr>
                <a:t>Not Available, </a:t>
              </a:r>
            </a:p>
            <a:p>
              <a:pPr defTabSz="802020" eaLnBrk="1" fontAlgn="auto" hangingPunct="1">
                <a:spcBef>
                  <a:spcPts val="0"/>
                </a:spcBef>
                <a:spcAft>
                  <a:spcPts val="0"/>
                </a:spcAft>
                <a:defRPr/>
              </a:pPr>
              <a:r>
                <a:rPr lang="en-US" sz="789" b="0">
                  <a:solidFill>
                    <a:prstClr val="black"/>
                  </a:solidFill>
                  <a:latin typeface="Arial"/>
                  <a:cs typeface="+mn-cs"/>
                </a:rPr>
                <a:t>Not Introduced/No Plans</a:t>
              </a:r>
            </a:p>
          </p:txBody>
        </p:sp>
        <p:sp>
          <p:nvSpPr>
            <p:cNvPr id="12" name="legend_grey"/>
            <p:cNvSpPr txBox="1"/>
            <p:nvPr/>
          </p:nvSpPr>
          <p:spPr>
            <a:xfrm>
              <a:off x="5613400" y="5545138"/>
              <a:ext cx="2808288" cy="214312"/>
            </a:xfrm>
            <a:prstGeom prst="rect">
              <a:avLst/>
            </a:prstGeom>
            <a:noFill/>
          </p:spPr>
          <p:txBody>
            <a:bodyPr>
              <a:spAutoFit/>
            </a:bodyPr>
            <a:lstStyle/>
            <a:p>
              <a:pPr defTabSz="802020" eaLnBrk="1" fontAlgn="auto" hangingPunct="1">
                <a:spcBef>
                  <a:spcPts val="0"/>
                </a:spcBef>
                <a:spcAft>
                  <a:spcPts val="0"/>
                </a:spcAft>
                <a:defRPr/>
              </a:pPr>
              <a:r>
                <a:rPr lang="en-US" sz="789" b="0" i="1" dirty="0">
                  <a:solidFill>
                    <a:prstClr val="black"/>
                  </a:solidFill>
                  <a:latin typeface="Arial"/>
                  <a:cs typeface="+mn-cs"/>
                </a:rPr>
                <a:t>(114 countries or 59%)</a:t>
              </a:r>
            </a:p>
          </p:txBody>
        </p:sp>
        <p:sp>
          <p:nvSpPr>
            <p:cNvPr id="13" name="rect_na"/>
            <p:cNvSpPr/>
            <p:nvPr/>
          </p:nvSpPr>
          <p:spPr>
            <a:xfrm>
              <a:off x="3898900" y="5875338"/>
              <a:ext cx="122238" cy="122237"/>
            </a:xfrm>
            <a:prstGeom prst="rect">
              <a:avLst/>
            </a:prstGeom>
            <a:solidFill>
              <a:srgbClr val="B2B2B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01688">
                <a:defRPr sz="3900" b="1">
                  <a:solidFill>
                    <a:srgbClr val="000066"/>
                  </a:solidFill>
                  <a:latin typeface="Arial" pitchFamily="34" charset="0"/>
                  <a:cs typeface="Arial" pitchFamily="34" charset="0"/>
                </a:defRPr>
              </a:lvl1pPr>
              <a:lvl2pPr defTabSz="801688">
                <a:defRPr sz="3900" b="1">
                  <a:solidFill>
                    <a:srgbClr val="000066"/>
                  </a:solidFill>
                  <a:latin typeface="Arial" pitchFamily="34" charset="0"/>
                  <a:cs typeface="Arial" pitchFamily="34" charset="0"/>
                </a:defRPr>
              </a:lvl2pPr>
              <a:lvl3pPr defTabSz="801688">
                <a:defRPr sz="3900" b="1">
                  <a:solidFill>
                    <a:srgbClr val="000066"/>
                  </a:solidFill>
                  <a:latin typeface="Arial" pitchFamily="34" charset="0"/>
                  <a:cs typeface="Arial" pitchFamily="34" charset="0"/>
                </a:defRPr>
              </a:lvl3pPr>
              <a:lvl4pPr defTabSz="801688">
                <a:defRPr sz="3900" b="1">
                  <a:solidFill>
                    <a:srgbClr val="000066"/>
                  </a:solidFill>
                  <a:latin typeface="Arial" pitchFamily="34" charset="0"/>
                  <a:cs typeface="Arial" pitchFamily="34" charset="0"/>
                </a:defRPr>
              </a:lvl4pPr>
              <a:lvl5pPr defTabSz="801688">
                <a:defRPr sz="3900" b="1">
                  <a:solidFill>
                    <a:srgbClr val="000066"/>
                  </a:solidFill>
                  <a:latin typeface="Arial" pitchFamily="34" charset="0"/>
                  <a:cs typeface="Arial" pitchFamily="34" charset="0"/>
                </a:defRPr>
              </a:lvl5pPr>
              <a:lvl6pPr marL="2262188" indent="1588" defTabSz="801688" eaLnBrk="0" fontAlgn="base" hangingPunct="0">
                <a:spcBef>
                  <a:spcPct val="0"/>
                </a:spcBef>
                <a:spcAft>
                  <a:spcPct val="0"/>
                </a:spcAft>
                <a:defRPr sz="3900" b="1">
                  <a:solidFill>
                    <a:srgbClr val="000066"/>
                  </a:solidFill>
                  <a:latin typeface="Arial" pitchFamily="34" charset="0"/>
                  <a:cs typeface="Arial" pitchFamily="34" charset="0"/>
                </a:defRPr>
              </a:lvl6pPr>
              <a:lvl7pPr marL="2719388" indent="1588" defTabSz="801688" eaLnBrk="0" fontAlgn="base" hangingPunct="0">
                <a:spcBef>
                  <a:spcPct val="0"/>
                </a:spcBef>
                <a:spcAft>
                  <a:spcPct val="0"/>
                </a:spcAft>
                <a:defRPr sz="3900" b="1">
                  <a:solidFill>
                    <a:srgbClr val="000066"/>
                  </a:solidFill>
                  <a:latin typeface="Arial" pitchFamily="34" charset="0"/>
                  <a:cs typeface="Arial" pitchFamily="34" charset="0"/>
                </a:defRPr>
              </a:lvl7pPr>
              <a:lvl8pPr marL="3176588" indent="1588" defTabSz="801688" eaLnBrk="0" fontAlgn="base" hangingPunct="0">
                <a:spcBef>
                  <a:spcPct val="0"/>
                </a:spcBef>
                <a:spcAft>
                  <a:spcPct val="0"/>
                </a:spcAft>
                <a:defRPr sz="3900" b="1">
                  <a:solidFill>
                    <a:srgbClr val="000066"/>
                  </a:solidFill>
                  <a:latin typeface="Arial" pitchFamily="34" charset="0"/>
                  <a:cs typeface="Arial" pitchFamily="34" charset="0"/>
                </a:defRPr>
              </a:lvl8pPr>
              <a:lvl9pPr marL="3633788" indent="1588" defTabSz="801688"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hangingPunct="1"/>
              <a:endParaRPr lang="en-US" altLang="en-US" sz="1500" b="0">
                <a:solidFill>
                  <a:srgbClr val="FFFFFF"/>
                </a:solidFill>
                <a:latin typeface="Calibri" pitchFamily="34" charset="0"/>
              </a:endParaRPr>
            </a:p>
          </p:txBody>
        </p:sp>
        <p:sp>
          <p:nvSpPr>
            <p:cNvPr id="14" name="legend_na"/>
            <p:cNvSpPr txBox="1"/>
            <p:nvPr/>
          </p:nvSpPr>
          <p:spPr>
            <a:xfrm>
              <a:off x="4065588" y="5842000"/>
              <a:ext cx="2806700" cy="212725"/>
            </a:xfrm>
            <a:prstGeom prst="rect">
              <a:avLst/>
            </a:prstGeom>
            <a:noFill/>
          </p:spPr>
          <p:txBody>
            <a:bodyPr>
              <a:spAutoFit/>
            </a:bodyPr>
            <a:lstStyle/>
            <a:p>
              <a:pPr defTabSz="802020" eaLnBrk="1" fontAlgn="auto" hangingPunct="1">
                <a:spcBef>
                  <a:spcPts val="0"/>
                </a:spcBef>
                <a:spcAft>
                  <a:spcPts val="0"/>
                </a:spcAft>
                <a:defRPr/>
              </a:pPr>
              <a:r>
                <a:rPr lang="en-US" sz="789" b="0" i="1">
                  <a:solidFill>
                    <a:prstClr val="black"/>
                  </a:solidFill>
                  <a:latin typeface="Arial"/>
                  <a:cs typeface="+mn-cs"/>
                </a:rPr>
                <a:t>Not applicable</a:t>
              </a:r>
            </a:p>
          </p:txBody>
        </p:sp>
      </p:grpSp>
      <p:pic>
        <p:nvPicPr>
          <p:cNvPr id="13928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31" t="18323" r="9525" b="28077"/>
          <a:stretch/>
        </p:blipFill>
        <p:spPr bwMode="auto">
          <a:xfrm>
            <a:off x="327024" y="1440655"/>
            <a:ext cx="10171863" cy="446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0"/>
            <a:ext cx="11376836" cy="369332"/>
          </a:xfrm>
          <a:prstGeom prst="rect">
            <a:avLst/>
          </a:prstGeom>
        </p:spPr>
        <p:txBody>
          <a:bodyPr wrap="square">
            <a:spAutoFit/>
          </a:bodyPr>
          <a:lstStyle/>
          <a:p>
            <a:r>
              <a:rPr lang="en-GB" altLang="en-US" sz="1800" i="1" dirty="0">
                <a:latin typeface="Calibri" panose="020F0502020204030204" pitchFamily="34" charset="0"/>
                <a:cs typeface="Calibri" panose="020F0502020204030204" pitchFamily="34" charset="0"/>
              </a:rPr>
              <a:t>4: Reduce NCDs and improve mental health</a:t>
            </a:r>
            <a:endParaRPr lang="en-US" sz="1800" i="1" dirty="0">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2"/>
          <p:cNvSpPr txBox="1">
            <a:spLocks noGrp="1" noChangeArrowheads="1"/>
          </p:cNvSpPr>
          <p:nvPr>
            <p:ph type="title"/>
          </p:nvPr>
        </p:nvSpPr>
        <p:spPr bwMode="auto">
          <a:xfrm>
            <a:off x="265602" y="-108934"/>
            <a:ext cx="10201332" cy="916067"/>
          </a:xfrm>
          <a:prstGeom prst="rect">
            <a:avLst/>
          </a:prstGeom>
          <a:gradFill>
            <a:gsLst>
              <a:gs pos="0">
                <a:srgbClr val="0A5079"/>
              </a:gs>
              <a:gs pos="100000">
                <a:srgbClr val="22A6E0"/>
              </a:gs>
            </a:gsLst>
            <a:lin ang="0" scaled="1"/>
          </a:gradFill>
          <a:ln>
            <a:noFill/>
          </a:ln>
          <a:effectLst/>
          <a:extLst/>
        </p:spPr>
        <p:txBody>
          <a:bodyPr vert="horz" wrap="square" lIns="100693" tIns="50347" rIns="100693" bIns="50347" rtlCol="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087" b="1" dirty="0">
                <a:solidFill>
                  <a:prstClr val="white"/>
                </a:solidFill>
                <a:latin typeface="Calibri" pitchFamily="34" charset="0"/>
                <a:cs typeface="Arial" charset="0"/>
              </a:rPr>
              <a:t>Cervical cancer screening (WHO STEP Survey): </a:t>
            </a:r>
            <a:br>
              <a:rPr lang="en-GB" sz="3087" b="1" dirty="0">
                <a:solidFill>
                  <a:prstClr val="white"/>
                </a:solidFill>
                <a:latin typeface="Calibri" pitchFamily="34" charset="0"/>
                <a:cs typeface="Arial" charset="0"/>
              </a:rPr>
            </a:br>
            <a:r>
              <a:rPr lang="en-GB" sz="2205" b="1" dirty="0">
                <a:solidFill>
                  <a:prstClr val="white"/>
                </a:solidFill>
                <a:latin typeface="Calibri" pitchFamily="34" charset="0"/>
                <a:cs typeface="Arial" charset="0"/>
              </a:rPr>
              <a:t>proportion of women between 30 – 49 screened for cervical cancer at least once </a:t>
            </a:r>
            <a:endParaRPr lang="en-US" sz="2205" b="1" dirty="0">
              <a:solidFill>
                <a:prstClr val="white"/>
              </a:solidFill>
              <a:latin typeface="Calibri" pitchFamily="34" charset="0"/>
              <a:cs typeface="Arial" charset="0"/>
            </a:endParaRPr>
          </a:p>
        </p:txBody>
      </p:sp>
      <p:graphicFrame>
        <p:nvGraphicFramePr>
          <p:cNvPr id="6" name="Chart 5">
            <a:extLst>
              <a:ext uri="{FF2B5EF4-FFF2-40B4-BE49-F238E27FC236}">
                <a16:creationId xmlns="" xmlns:a16="http://schemas.microsoft.com/office/drawing/2014/main" id="{C2061F6F-FA55-4B72-9239-8C134CC775D9}"/>
              </a:ext>
            </a:extLst>
          </p:cNvPr>
          <p:cNvGraphicFramePr>
            <a:graphicFrameLocks/>
          </p:cNvGraphicFramePr>
          <p:nvPr>
            <p:extLst>
              <p:ext uri="{D42A27DB-BD31-4B8C-83A1-F6EECF244321}">
                <p14:modId xmlns:p14="http://schemas.microsoft.com/office/powerpoint/2010/main" val="794753028"/>
              </p:ext>
            </p:extLst>
          </p:nvPr>
        </p:nvGraphicFramePr>
        <p:xfrm>
          <a:off x="201168" y="922514"/>
          <a:ext cx="10385414" cy="6228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6027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E096570-0917-4654-A5C5-1ECF9B72DAD5}"/>
              </a:ext>
            </a:extLst>
          </p:cNvPr>
          <p:cNvPicPr>
            <a:picLocks noChangeAspect="1"/>
          </p:cNvPicPr>
          <p:nvPr/>
        </p:nvPicPr>
        <p:blipFill>
          <a:blip r:embed="rId3"/>
          <a:stretch>
            <a:fillRect/>
          </a:stretch>
        </p:blipFill>
        <p:spPr>
          <a:xfrm>
            <a:off x="899147" y="1694781"/>
            <a:ext cx="8821473" cy="2771011"/>
          </a:xfrm>
          <a:prstGeom prst="rect">
            <a:avLst/>
          </a:prstGeom>
        </p:spPr>
      </p:pic>
      <p:pic>
        <p:nvPicPr>
          <p:cNvPr id="8" name="Picture 7">
            <a:extLst>
              <a:ext uri="{FF2B5EF4-FFF2-40B4-BE49-F238E27FC236}">
                <a16:creationId xmlns="" xmlns:a16="http://schemas.microsoft.com/office/drawing/2014/main" id="{9C61321B-8AFD-4513-A35F-DBF79B5E8A9F}"/>
              </a:ext>
            </a:extLst>
          </p:cNvPr>
          <p:cNvPicPr>
            <a:picLocks noChangeAspect="1"/>
          </p:cNvPicPr>
          <p:nvPr/>
        </p:nvPicPr>
        <p:blipFill>
          <a:blip r:embed="rId4"/>
          <a:stretch>
            <a:fillRect/>
          </a:stretch>
        </p:blipFill>
        <p:spPr>
          <a:xfrm>
            <a:off x="686073" y="4562271"/>
            <a:ext cx="5373828" cy="394444"/>
          </a:xfrm>
          <a:prstGeom prst="rect">
            <a:avLst/>
          </a:prstGeom>
        </p:spPr>
      </p:pic>
      <p:pic>
        <p:nvPicPr>
          <p:cNvPr id="10" name="Picture 9">
            <a:extLst>
              <a:ext uri="{FF2B5EF4-FFF2-40B4-BE49-F238E27FC236}">
                <a16:creationId xmlns="" xmlns:a16="http://schemas.microsoft.com/office/drawing/2014/main" id="{78027E00-7E89-4EC6-9936-B82EB43A3A48}"/>
              </a:ext>
            </a:extLst>
          </p:cNvPr>
          <p:cNvPicPr>
            <a:picLocks noChangeAspect="1"/>
          </p:cNvPicPr>
          <p:nvPr/>
        </p:nvPicPr>
        <p:blipFill>
          <a:blip r:embed="rId5"/>
          <a:stretch>
            <a:fillRect/>
          </a:stretch>
        </p:blipFill>
        <p:spPr>
          <a:xfrm>
            <a:off x="3441289" y="5211819"/>
            <a:ext cx="6321704" cy="394832"/>
          </a:xfrm>
          <a:prstGeom prst="rect">
            <a:avLst/>
          </a:prstGeom>
        </p:spPr>
      </p:pic>
      <p:pic>
        <p:nvPicPr>
          <p:cNvPr id="11" name="Picture 10">
            <a:extLst>
              <a:ext uri="{FF2B5EF4-FFF2-40B4-BE49-F238E27FC236}">
                <a16:creationId xmlns="" xmlns:a16="http://schemas.microsoft.com/office/drawing/2014/main" id="{56990E92-B4A2-44BC-A760-54D045D2BFA9}"/>
              </a:ext>
            </a:extLst>
          </p:cNvPr>
          <p:cNvPicPr>
            <a:picLocks noChangeAspect="1"/>
          </p:cNvPicPr>
          <p:nvPr/>
        </p:nvPicPr>
        <p:blipFill>
          <a:blip r:embed="rId6"/>
          <a:stretch>
            <a:fillRect/>
          </a:stretch>
        </p:blipFill>
        <p:spPr>
          <a:xfrm>
            <a:off x="764707" y="5085983"/>
            <a:ext cx="2359012" cy="630520"/>
          </a:xfrm>
          <a:prstGeom prst="rect">
            <a:avLst/>
          </a:prstGeom>
        </p:spPr>
      </p:pic>
      <p:pic>
        <p:nvPicPr>
          <p:cNvPr id="12" name="Picture 11">
            <a:extLst>
              <a:ext uri="{FF2B5EF4-FFF2-40B4-BE49-F238E27FC236}">
                <a16:creationId xmlns="" xmlns:a16="http://schemas.microsoft.com/office/drawing/2014/main" id="{16C0F43E-3441-4D12-B942-CE060F364957}"/>
              </a:ext>
            </a:extLst>
          </p:cNvPr>
          <p:cNvPicPr>
            <a:picLocks noChangeAspect="1"/>
          </p:cNvPicPr>
          <p:nvPr/>
        </p:nvPicPr>
        <p:blipFill>
          <a:blip r:embed="rId7"/>
          <a:stretch>
            <a:fillRect/>
          </a:stretch>
        </p:blipFill>
        <p:spPr>
          <a:xfrm>
            <a:off x="6084739" y="4495161"/>
            <a:ext cx="4184275" cy="566408"/>
          </a:xfrm>
          <a:prstGeom prst="rect">
            <a:avLst/>
          </a:prstGeom>
        </p:spPr>
      </p:pic>
      <p:grpSp>
        <p:nvGrpSpPr>
          <p:cNvPr id="3" name="Group 2">
            <a:extLst>
              <a:ext uri="{FF2B5EF4-FFF2-40B4-BE49-F238E27FC236}">
                <a16:creationId xmlns="" xmlns:a16="http://schemas.microsoft.com/office/drawing/2014/main" id="{4B1940D1-0D61-034F-94C3-60746B20352A}"/>
              </a:ext>
            </a:extLst>
          </p:cNvPr>
          <p:cNvGrpSpPr/>
          <p:nvPr/>
        </p:nvGrpSpPr>
        <p:grpSpPr>
          <a:xfrm>
            <a:off x="1143821" y="5610084"/>
            <a:ext cx="8172487" cy="1028665"/>
            <a:chOff x="343949" y="4195032"/>
            <a:chExt cx="7412375" cy="932990"/>
          </a:xfrm>
        </p:grpSpPr>
        <p:pic>
          <p:nvPicPr>
            <p:cNvPr id="4" name="Picture 3">
              <a:extLst>
                <a:ext uri="{FF2B5EF4-FFF2-40B4-BE49-F238E27FC236}">
                  <a16:creationId xmlns="" xmlns:a16="http://schemas.microsoft.com/office/drawing/2014/main" id="{48C0310D-5280-42B5-AE9B-9F89ACAA6424}"/>
                </a:ext>
              </a:extLst>
            </p:cNvPr>
            <p:cNvPicPr>
              <a:picLocks noChangeAspect="1"/>
            </p:cNvPicPr>
            <p:nvPr/>
          </p:nvPicPr>
          <p:blipFill>
            <a:blip r:embed="rId8"/>
            <a:stretch>
              <a:fillRect/>
            </a:stretch>
          </p:blipFill>
          <p:spPr>
            <a:xfrm>
              <a:off x="1167086" y="4195032"/>
              <a:ext cx="6589238" cy="932990"/>
            </a:xfrm>
            <a:prstGeom prst="rect">
              <a:avLst/>
            </a:prstGeom>
          </p:spPr>
        </p:pic>
        <p:pic>
          <p:nvPicPr>
            <p:cNvPr id="7" name="Picture 6">
              <a:extLst>
                <a:ext uri="{FF2B5EF4-FFF2-40B4-BE49-F238E27FC236}">
                  <a16:creationId xmlns="" xmlns:a16="http://schemas.microsoft.com/office/drawing/2014/main" id="{82ED10EA-1F67-7049-9A03-BA690977B5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3949" y="4478407"/>
              <a:ext cx="867677" cy="462761"/>
            </a:xfrm>
            <a:prstGeom prst="rect">
              <a:avLst/>
            </a:prstGeom>
          </p:spPr>
        </p:pic>
      </p:grpSp>
      <p:sp>
        <p:nvSpPr>
          <p:cNvPr id="13" name="Title 1">
            <a:extLst>
              <a:ext uri="{FF2B5EF4-FFF2-40B4-BE49-F238E27FC236}">
                <a16:creationId xmlns="" xmlns:a16="http://schemas.microsoft.com/office/drawing/2014/main" id="{E955BFC6-3DC8-40BA-B1D0-5C51DAFF4779}"/>
              </a:ext>
            </a:extLst>
          </p:cNvPr>
          <p:cNvSpPr txBox="1">
            <a:spLocks/>
          </p:cNvSpPr>
          <p:nvPr/>
        </p:nvSpPr>
        <p:spPr bwMode="auto">
          <a:xfrm>
            <a:off x="496376" y="-188977"/>
            <a:ext cx="9716403"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defTabSz="870736" rtl="0" eaLnBrk="0" fontAlgn="base" hangingPunct="0">
              <a:spcBef>
                <a:spcPct val="0"/>
              </a:spcBef>
              <a:spcAft>
                <a:spcPct val="0"/>
              </a:spcAft>
              <a:defRPr sz="4500" b="1">
                <a:solidFill>
                  <a:srgbClr val="000066"/>
                </a:solidFill>
                <a:latin typeface="Calibri" panose="020F0502020204030204" pitchFamily="34" charset="0"/>
                <a:ea typeface="Calibri" pitchFamily="34" charset="0"/>
                <a:cs typeface="Calibri" panose="020F0502020204030204" pitchFamily="34" charset="0"/>
              </a:defRPr>
            </a:lvl1pPr>
            <a:lvl2pPr algn="l" defTabSz="870736"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2pPr>
            <a:lvl3pPr algn="l" defTabSz="870736"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3pPr>
            <a:lvl4pPr algn="l" defTabSz="870736"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4pPr>
            <a:lvl5pPr algn="l" defTabSz="870736"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5pPr>
            <a:lvl6pPr marL="383480" algn="ctr" defTabSz="874885" rtl="0" fontAlgn="base">
              <a:spcBef>
                <a:spcPct val="0"/>
              </a:spcBef>
              <a:spcAft>
                <a:spcPct val="0"/>
              </a:spcAft>
              <a:defRPr sz="3500" b="1">
                <a:solidFill>
                  <a:srgbClr val="000066"/>
                </a:solidFill>
                <a:latin typeface="Arial" charset="0"/>
                <a:cs typeface="Arial" charset="0"/>
              </a:defRPr>
            </a:lvl6pPr>
            <a:lvl7pPr marL="767020" algn="ctr" defTabSz="874885" rtl="0" fontAlgn="base">
              <a:spcBef>
                <a:spcPct val="0"/>
              </a:spcBef>
              <a:spcAft>
                <a:spcPct val="0"/>
              </a:spcAft>
              <a:defRPr sz="3500" b="1">
                <a:solidFill>
                  <a:srgbClr val="000066"/>
                </a:solidFill>
                <a:latin typeface="Arial" charset="0"/>
                <a:cs typeface="Arial" charset="0"/>
              </a:defRPr>
            </a:lvl7pPr>
            <a:lvl8pPr marL="1150518" algn="ctr" defTabSz="874885" rtl="0" fontAlgn="base">
              <a:spcBef>
                <a:spcPct val="0"/>
              </a:spcBef>
              <a:spcAft>
                <a:spcPct val="0"/>
              </a:spcAft>
              <a:defRPr sz="3500" b="1">
                <a:solidFill>
                  <a:srgbClr val="000066"/>
                </a:solidFill>
                <a:latin typeface="Arial" charset="0"/>
                <a:cs typeface="Arial" charset="0"/>
              </a:defRPr>
            </a:lvl8pPr>
            <a:lvl9pPr marL="1534034" algn="ctr" defTabSz="874885" rtl="0" fontAlgn="base">
              <a:spcBef>
                <a:spcPct val="0"/>
              </a:spcBef>
              <a:spcAft>
                <a:spcPct val="0"/>
              </a:spcAft>
              <a:defRPr sz="3500" b="1">
                <a:solidFill>
                  <a:srgbClr val="000066"/>
                </a:solidFill>
                <a:latin typeface="Arial" charset="0"/>
                <a:cs typeface="Arial" charset="0"/>
              </a:defRPr>
            </a:lvl9pPr>
          </a:lstStyle>
          <a:p>
            <a:r>
              <a:rPr lang="en-US" sz="3528" kern="0" dirty="0">
                <a:latin typeface="Calibri" panose="020F0502020204030204"/>
              </a:rPr>
              <a:t>Call to action towards </a:t>
            </a:r>
          </a:p>
          <a:p>
            <a:r>
              <a:rPr lang="en-US" sz="3528" kern="0" dirty="0">
                <a:latin typeface="Calibri" panose="020F0502020204030204"/>
              </a:rPr>
              <a:t> Elimination of Cervical Cancer</a:t>
            </a:r>
            <a:endParaRPr lang="en-US" sz="3528" kern="0" dirty="0"/>
          </a:p>
        </p:txBody>
      </p:sp>
    </p:spTree>
    <p:extLst>
      <p:ext uri="{BB962C8B-B14F-4D97-AF65-F5344CB8AC3E}">
        <p14:creationId xmlns:p14="http://schemas.microsoft.com/office/powerpoint/2010/main" val="316708801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noChangeArrowheads="1"/>
          </p:cNvSpPr>
          <p:nvPr>
            <p:ph type="title"/>
          </p:nvPr>
        </p:nvSpPr>
        <p:spPr>
          <a:xfrm>
            <a:off x="552105" y="3263916"/>
            <a:ext cx="9715500" cy="1365250"/>
          </a:xfrm>
        </p:spPr>
        <p:txBody>
          <a:bodyPr/>
          <a:lstStyle/>
          <a:p>
            <a:pPr marL="34925" algn="ctr"/>
            <a:r>
              <a:rPr lang="en-GB" altLang="en-US" sz="3200" dirty="0"/>
              <a:t/>
            </a:r>
            <a:br>
              <a:rPr lang="en-GB" altLang="en-US" sz="3200" dirty="0"/>
            </a:br>
            <a:r>
              <a:rPr lang="en-GB" altLang="en-US" sz="3200" dirty="0" smtClean="0"/>
              <a:t/>
            </a:r>
            <a:br>
              <a:rPr lang="en-GB" altLang="en-US" sz="3200" dirty="0" smtClean="0"/>
            </a:br>
            <a:r>
              <a:rPr lang="en-GB" altLang="en-US" sz="3200" dirty="0"/>
              <a:t/>
            </a:r>
            <a:br>
              <a:rPr lang="en-GB" altLang="en-US" sz="3200" dirty="0"/>
            </a:br>
            <a:r>
              <a:rPr lang="en-GB" altLang="en-US" sz="4800" dirty="0" smtClean="0"/>
              <a:t>7</a:t>
            </a:r>
            <a:r>
              <a:rPr lang="en-GB" altLang="en-US" sz="4800" dirty="0"/>
              <a:t>: Sexual and Reproductive Health</a:t>
            </a:r>
            <a:br>
              <a:rPr lang="en-GB" altLang="en-US" sz="4800" dirty="0"/>
            </a:br>
            <a:r>
              <a:rPr lang="en-GB" altLang="en-US" sz="3200" dirty="0"/>
              <a:t/>
            </a:r>
            <a:br>
              <a:rPr lang="en-GB" altLang="en-US" sz="3200" dirty="0"/>
            </a:br>
            <a:r>
              <a:rPr lang="en-GB" altLang="en-US" sz="3200" dirty="0">
                <a:solidFill>
                  <a:srgbClr val="023DC2"/>
                </a:solidFill>
              </a:rPr>
              <a:t/>
            </a:r>
            <a:br>
              <a:rPr lang="en-GB" altLang="en-US" sz="3200" dirty="0">
                <a:solidFill>
                  <a:srgbClr val="023DC2"/>
                </a:solidFill>
              </a:rPr>
            </a:br>
            <a:r>
              <a:rPr lang="en-GB" altLang="en-US" sz="3200" dirty="0">
                <a:solidFill>
                  <a:srgbClr val="023DC2"/>
                </a:solidFill>
              </a:rPr>
              <a:t>Addressing STIs through an integrated approach</a:t>
            </a:r>
            <a:br>
              <a:rPr lang="en-GB" altLang="en-US" sz="3200" dirty="0">
                <a:solidFill>
                  <a:srgbClr val="023DC2"/>
                </a:solidFill>
              </a:rPr>
            </a:br>
            <a:r>
              <a:rPr lang="en-US" altLang="en-US" sz="3200" dirty="0">
                <a:solidFill>
                  <a:srgbClr val="023DC2"/>
                </a:solidFill>
              </a:rPr>
              <a:t/>
            </a:r>
            <a:br>
              <a:rPr lang="en-US" altLang="en-US" sz="3200" dirty="0">
                <a:solidFill>
                  <a:srgbClr val="023DC2"/>
                </a:solidFill>
              </a:rPr>
            </a:br>
            <a:r>
              <a:rPr lang="en-GB" altLang="en-US" sz="3200" dirty="0"/>
              <a:t/>
            </a:r>
            <a:br>
              <a:rPr lang="en-GB" altLang="en-US" sz="3200" dirty="0"/>
            </a:br>
            <a:r>
              <a:rPr lang="en-GB" altLang="en-US" sz="3200" dirty="0"/>
              <a:t/>
            </a:r>
            <a:br>
              <a:rPr lang="en-GB" altLang="en-US" sz="3200" dirty="0"/>
            </a:br>
            <a:endParaRPr lang="en-GB" altLang="en-US" sz="3200" dirty="0"/>
          </a:p>
        </p:txBody>
      </p:sp>
      <p:sp>
        <p:nvSpPr>
          <p:cNvPr id="4" name="Oval 3"/>
          <p:cNvSpPr/>
          <p:nvPr/>
        </p:nvSpPr>
        <p:spPr bwMode="auto">
          <a:xfrm>
            <a:off x="26422" y="0"/>
            <a:ext cx="2227817" cy="2279102"/>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042988" rtl="1"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dirty="0">
              <a:ln>
                <a:noFill/>
              </a:ln>
              <a:solidFill>
                <a:srgbClr val="000066"/>
              </a:solidFill>
              <a:effectLst/>
              <a:uLnTx/>
              <a:uFillTx/>
              <a:latin typeface="Arial" charset="0"/>
              <a:ea typeface="+mn-ea"/>
              <a:cs typeface="Arial" charset="0"/>
            </a:endParaRPr>
          </a:p>
        </p:txBody>
      </p:sp>
      <p:sp>
        <p:nvSpPr>
          <p:cNvPr id="5" name="TextBox 4"/>
          <p:cNvSpPr txBox="1"/>
          <p:nvPr/>
        </p:nvSpPr>
        <p:spPr>
          <a:xfrm>
            <a:off x="167742" y="416276"/>
            <a:ext cx="1945175" cy="144655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7</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Sexual and Reproductive Health</a:t>
            </a:r>
            <a:endParaRPr kumimoji="0" lang="en-US" sz="20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76926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Line 2"/>
          <p:cNvSpPr>
            <a:spLocks noChangeShapeType="1"/>
          </p:cNvSpPr>
          <p:nvPr/>
        </p:nvSpPr>
        <p:spPr bwMode="auto">
          <a:xfrm>
            <a:off x="6350000" y="6305550"/>
            <a:ext cx="2936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2810" tIns="51405" rIns="102810" bIns="51405"/>
          <a:lstStyle/>
          <a:p>
            <a:endParaRPr lang="en-US">
              <a:latin typeface="Calibri" panose="020F0502020204030204" pitchFamily="34" charset="0"/>
              <a:cs typeface="Calibri" panose="020F0502020204030204" pitchFamily="34" charset="0"/>
            </a:endParaRPr>
          </a:p>
        </p:txBody>
      </p:sp>
      <p:sp>
        <p:nvSpPr>
          <p:cNvPr id="162819" name="Line 3"/>
          <p:cNvSpPr>
            <a:spLocks noChangeShapeType="1"/>
          </p:cNvSpPr>
          <p:nvPr/>
        </p:nvSpPr>
        <p:spPr bwMode="auto">
          <a:xfrm>
            <a:off x="4054475" y="3230563"/>
            <a:ext cx="2905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2810" tIns="51405" rIns="102810" bIns="51405"/>
          <a:lstStyle/>
          <a:p>
            <a:endParaRPr lang="en-US">
              <a:latin typeface="Calibri" panose="020F0502020204030204" pitchFamily="34" charset="0"/>
              <a:cs typeface="Calibri" panose="020F0502020204030204" pitchFamily="34" charset="0"/>
            </a:endParaRPr>
          </a:p>
        </p:txBody>
      </p:sp>
      <p:sp>
        <p:nvSpPr>
          <p:cNvPr id="162820" name="Line 4"/>
          <p:cNvSpPr>
            <a:spLocks noChangeShapeType="1"/>
          </p:cNvSpPr>
          <p:nvPr/>
        </p:nvSpPr>
        <p:spPr bwMode="auto">
          <a:xfrm>
            <a:off x="4054475" y="5583238"/>
            <a:ext cx="2905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2810" tIns="51405" rIns="102810" bIns="51405"/>
          <a:lstStyle/>
          <a:p>
            <a:endParaRPr lang="en-US">
              <a:latin typeface="Calibri" panose="020F0502020204030204" pitchFamily="34" charset="0"/>
              <a:cs typeface="Calibri" panose="020F0502020204030204" pitchFamily="34" charset="0"/>
            </a:endParaRPr>
          </a:p>
        </p:txBody>
      </p:sp>
      <p:sp>
        <p:nvSpPr>
          <p:cNvPr id="162821" name="Line 5"/>
          <p:cNvSpPr>
            <a:spLocks noChangeShapeType="1"/>
          </p:cNvSpPr>
          <p:nvPr/>
        </p:nvSpPr>
        <p:spPr bwMode="auto">
          <a:xfrm>
            <a:off x="6648450" y="2459038"/>
            <a:ext cx="0" cy="38465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2810" tIns="51405" rIns="102810" bIns="51405"/>
          <a:lstStyle/>
          <a:p>
            <a:endParaRPr lang="en-US">
              <a:latin typeface="Calibri" panose="020F0502020204030204" pitchFamily="34" charset="0"/>
              <a:cs typeface="Calibri" panose="020F0502020204030204" pitchFamily="34" charset="0"/>
            </a:endParaRPr>
          </a:p>
        </p:txBody>
      </p:sp>
      <p:sp>
        <p:nvSpPr>
          <p:cNvPr id="162822" name="Line 6"/>
          <p:cNvSpPr>
            <a:spLocks noChangeShapeType="1"/>
          </p:cNvSpPr>
          <p:nvPr/>
        </p:nvSpPr>
        <p:spPr bwMode="auto">
          <a:xfrm>
            <a:off x="6345238" y="2459038"/>
            <a:ext cx="2952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2810" tIns="51405" rIns="102810" bIns="51405"/>
          <a:lstStyle/>
          <a:p>
            <a:endParaRPr lang="en-US">
              <a:latin typeface="Calibri" panose="020F0502020204030204" pitchFamily="34" charset="0"/>
              <a:cs typeface="Calibri" panose="020F0502020204030204" pitchFamily="34" charset="0"/>
            </a:endParaRPr>
          </a:p>
        </p:txBody>
      </p:sp>
      <p:sp>
        <p:nvSpPr>
          <p:cNvPr id="162823" name="Line 7"/>
          <p:cNvSpPr>
            <a:spLocks noChangeShapeType="1"/>
          </p:cNvSpPr>
          <p:nvPr/>
        </p:nvSpPr>
        <p:spPr bwMode="auto">
          <a:xfrm>
            <a:off x="6356350" y="3230563"/>
            <a:ext cx="2841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2810" tIns="51405" rIns="102810" bIns="51405"/>
          <a:lstStyle/>
          <a:p>
            <a:endParaRPr lang="en-US">
              <a:latin typeface="Calibri" panose="020F0502020204030204" pitchFamily="34" charset="0"/>
              <a:cs typeface="Calibri" panose="020F0502020204030204" pitchFamily="34" charset="0"/>
            </a:endParaRPr>
          </a:p>
        </p:txBody>
      </p:sp>
      <p:sp>
        <p:nvSpPr>
          <p:cNvPr id="162824" name="Line 8"/>
          <p:cNvSpPr>
            <a:spLocks noChangeShapeType="1"/>
          </p:cNvSpPr>
          <p:nvPr/>
        </p:nvSpPr>
        <p:spPr bwMode="auto">
          <a:xfrm>
            <a:off x="6356350" y="5583238"/>
            <a:ext cx="2873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2810" tIns="51405" rIns="102810" bIns="51405"/>
          <a:lstStyle/>
          <a:p>
            <a:endParaRPr lang="en-US">
              <a:latin typeface="Calibri" panose="020F0502020204030204" pitchFamily="34" charset="0"/>
              <a:cs typeface="Calibri" panose="020F0502020204030204" pitchFamily="34" charset="0"/>
            </a:endParaRPr>
          </a:p>
        </p:txBody>
      </p:sp>
      <p:sp>
        <p:nvSpPr>
          <p:cNvPr id="162825" name="AutoShape 9"/>
          <p:cNvSpPr>
            <a:spLocks noChangeArrowheads="1"/>
          </p:cNvSpPr>
          <p:nvPr/>
        </p:nvSpPr>
        <p:spPr bwMode="auto">
          <a:xfrm>
            <a:off x="4338638" y="5303838"/>
            <a:ext cx="2008187" cy="519112"/>
          </a:xfrm>
          <a:prstGeom prst="flowChartAlternateProcess">
            <a:avLst/>
          </a:prstGeom>
          <a:solidFill>
            <a:srgbClr val="BBE0E3"/>
          </a:solidFill>
          <a:ln w="9525">
            <a:solidFill>
              <a:srgbClr val="000000"/>
            </a:solidFill>
            <a:miter lim="800000"/>
            <a:headEnd/>
            <a:tailEnd/>
          </a:ln>
        </p:spPr>
        <p:txBody>
          <a:bodyPr lIns="102810" tIns="51405" rIns="102810" bIns="51405" anchor="ctr"/>
          <a:lstStyle>
            <a:lvl1pPr>
              <a:spcBef>
                <a:spcPct val="20000"/>
              </a:spcBef>
              <a:buChar char="•"/>
              <a:defRPr sz="37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3200">
                <a:solidFill>
                  <a:schemeClr val="tx1"/>
                </a:solidFill>
                <a:latin typeface="Arial" pitchFamily="34" charset="0"/>
                <a:ea typeface="Arial" pitchFamily="34" charset="0"/>
                <a:cs typeface="Arial" pitchFamily="34" charset="0"/>
              </a:defRPr>
            </a:lvl2pPr>
            <a:lvl3pPr marL="1143000" indent="-228600">
              <a:spcBef>
                <a:spcPct val="20000"/>
              </a:spcBef>
              <a:buChar char="•"/>
              <a:defRPr sz="2700">
                <a:solidFill>
                  <a:schemeClr val="tx1"/>
                </a:solidFill>
                <a:latin typeface="Arial" pitchFamily="34" charset="0"/>
                <a:ea typeface="Arial" pitchFamily="34" charset="0"/>
                <a:cs typeface="Arial" pitchFamily="34" charset="0"/>
              </a:defRPr>
            </a:lvl3pPr>
            <a:lvl4pPr marL="1600200" indent="-228600">
              <a:spcBef>
                <a:spcPct val="20000"/>
              </a:spcBef>
              <a:buChar char="–"/>
              <a:defRPr sz="2300">
                <a:solidFill>
                  <a:schemeClr val="tx1"/>
                </a:solidFill>
                <a:latin typeface="Arial" pitchFamily="34" charset="0"/>
                <a:ea typeface="Arial" pitchFamily="34" charset="0"/>
                <a:cs typeface="Arial" pitchFamily="34" charset="0"/>
              </a:defRPr>
            </a:lvl4pPr>
            <a:lvl5pPr marL="2057400" indent="-228600">
              <a:spcBef>
                <a:spcPct val="20000"/>
              </a:spcBef>
              <a:buChar char="»"/>
              <a:defRPr sz="23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9pPr>
          </a:lstStyle>
          <a:p>
            <a:pPr algn="ctr" eaLnBrk="1" hangingPunct="1">
              <a:spcBef>
                <a:spcPct val="0"/>
              </a:spcBef>
              <a:buFontTx/>
              <a:buNone/>
            </a:pPr>
            <a:r>
              <a:rPr lang="en-US" altLang="zh-CN" sz="1600" dirty="0">
                <a:solidFill>
                  <a:srgbClr val="000000"/>
                </a:solidFill>
                <a:latin typeface="Calibri" panose="020F0502020204030204" pitchFamily="34" charset="0"/>
                <a:ea typeface="SimSun" pitchFamily="2" charset="-122"/>
                <a:cs typeface="Calibri" panose="020F0502020204030204" pitchFamily="34" charset="0"/>
              </a:rPr>
              <a:t>HIV testing services</a:t>
            </a:r>
            <a:endParaRPr lang="en-US" altLang="en-US" sz="1600" baseline="30000" dirty="0">
              <a:solidFill>
                <a:srgbClr val="000000"/>
              </a:solidFill>
              <a:latin typeface="Calibri" panose="020F0502020204030204" pitchFamily="34" charset="0"/>
              <a:cs typeface="Calibri" panose="020F0502020204030204" pitchFamily="34" charset="0"/>
            </a:endParaRPr>
          </a:p>
        </p:txBody>
      </p:sp>
      <p:sp>
        <p:nvSpPr>
          <p:cNvPr id="162826" name="AutoShape 10"/>
          <p:cNvSpPr>
            <a:spLocks noChangeArrowheads="1"/>
          </p:cNvSpPr>
          <p:nvPr/>
        </p:nvSpPr>
        <p:spPr bwMode="auto">
          <a:xfrm>
            <a:off x="4341813" y="4533900"/>
            <a:ext cx="2009775" cy="587375"/>
          </a:xfrm>
          <a:prstGeom prst="flowChartAlternateProcess">
            <a:avLst/>
          </a:prstGeom>
          <a:solidFill>
            <a:srgbClr val="BBE0E3"/>
          </a:solidFill>
          <a:ln w="9525">
            <a:solidFill>
              <a:srgbClr val="000000"/>
            </a:solidFill>
            <a:miter lim="800000"/>
            <a:headEnd/>
            <a:tailEnd/>
          </a:ln>
        </p:spPr>
        <p:txBody>
          <a:bodyPr lIns="102810" tIns="51405" rIns="102810" bIns="51405" anchor="ctr"/>
          <a:lstStyle>
            <a:lvl1pPr>
              <a:spcBef>
                <a:spcPct val="20000"/>
              </a:spcBef>
              <a:buChar char="•"/>
              <a:defRPr sz="37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3200">
                <a:solidFill>
                  <a:schemeClr val="tx1"/>
                </a:solidFill>
                <a:latin typeface="Arial" pitchFamily="34" charset="0"/>
                <a:ea typeface="Arial" pitchFamily="34" charset="0"/>
                <a:cs typeface="Arial" pitchFamily="34" charset="0"/>
              </a:defRPr>
            </a:lvl2pPr>
            <a:lvl3pPr marL="1143000" indent="-228600">
              <a:spcBef>
                <a:spcPct val="20000"/>
              </a:spcBef>
              <a:buChar char="•"/>
              <a:defRPr sz="2700">
                <a:solidFill>
                  <a:schemeClr val="tx1"/>
                </a:solidFill>
                <a:latin typeface="Arial" pitchFamily="34" charset="0"/>
                <a:ea typeface="Arial" pitchFamily="34" charset="0"/>
                <a:cs typeface="Arial" pitchFamily="34" charset="0"/>
              </a:defRPr>
            </a:lvl3pPr>
            <a:lvl4pPr marL="1600200" indent="-228600">
              <a:spcBef>
                <a:spcPct val="20000"/>
              </a:spcBef>
              <a:buChar char="–"/>
              <a:defRPr sz="2300">
                <a:solidFill>
                  <a:schemeClr val="tx1"/>
                </a:solidFill>
                <a:latin typeface="Arial" pitchFamily="34" charset="0"/>
                <a:ea typeface="Arial" pitchFamily="34" charset="0"/>
                <a:cs typeface="Arial" pitchFamily="34" charset="0"/>
              </a:defRPr>
            </a:lvl4pPr>
            <a:lvl5pPr marL="2057400" indent="-228600">
              <a:spcBef>
                <a:spcPct val="20000"/>
              </a:spcBef>
              <a:buChar char="»"/>
              <a:defRPr sz="23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9pPr>
          </a:lstStyle>
          <a:p>
            <a:pPr algn="ctr" eaLnBrk="1" hangingPunct="1">
              <a:spcBef>
                <a:spcPct val="0"/>
              </a:spcBef>
              <a:buFontTx/>
              <a:buNone/>
            </a:pPr>
            <a:r>
              <a:rPr lang="en-US" altLang="zh-CN" sz="1600">
                <a:solidFill>
                  <a:srgbClr val="000000"/>
                </a:solidFill>
                <a:latin typeface="Calibri" panose="020F0502020204030204" pitchFamily="34" charset="0"/>
                <a:ea typeface="SimSun" pitchFamily="2" charset="-122"/>
                <a:cs typeface="Calibri" panose="020F0502020204030204" pitchFamily="34" charset="0"/>
              </a:rPr>
              <a:t>Cervical / breast cancer screening</a:t>
            </a:r>
            <a:endParaRPr lang="en-US" altLang="en-US" sz="1600">
              <a:solidFill>
                <a:srgbClr val="000000"/>
              </a:solidFill>
              <a:latin typeface="Calibri" panose="020F0502020204030204" pitchFamily="34" charset="0"/>
              <a:cs typeface="Calibri" panose="020F0502020204030204" pitchFamily="34" charset="0"/>
            </a:endParaRPr>
          </a:p>
        </p:txBody>
      </p:sp>
      <p:sp>
        <p:nvSpPr>
          <p:cNvPr id="162827" name="AutoShape 11"/>
          <p:cNvSpPr>
            <a:spLocks noChangeArrowheads="1"/>
          </p:cNvSpPr>
          <p:nvPr/>
        </p:nvSpPr>
        <p:spPr bwMode="auto">
          <a:xfrm>
            <a:off x="4341813" y="3735388"/>
            <a:ext cx="2009775" cy="587375"/>
          </a:xfrm>
          <a:prstGeom prst="flowChartAlternateProcess">
            <a:avLst/>
          </a:prstGeom>
          <a:solidFill>
            <a:srgbClr val="BBE0E3"/>
          </a:solidFill>
          <a:ln w="9525">
            <a:solidFill>
              <a:srgbClr val="000000"/>
            </a:solidFill>
            <a:miter lim="800000"/>
            <a:headEnd/>
            <a:tailEnd/>
          </a:ln>
        </p:spPr>
        <p:txBody>
          <a:bodyPr lIns="102810" tIns="51405" rIns="102810" bIns="51405" anchor="ctr"/>
          <a:lstStyle>
            <a:lvl1pPr>
              <a:spcBef>
                <a:spcPct val="20000"/>
              </a:spcBef>
              <a:buChar char="•"/>
              <a:defRPr sz="37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3200">
                <a:solidFill>
                  <a:schemeClr val="tx1"/>
                </a:solidFill>
                <a:latin typeface="Arial" pitchFamily="34" charset="0"/>
                <a:ea typeface="Arial" pitchFamily="34" charset="0"/>
                <a:cs typeface="Arial" pitchFamily="34" charset="0"/>
              </a:defRPr>
            </a:lvl2pPr>
            <a:lvl3pPr marL="1143000" indent="-228600">
              <a:spcBef>
                <a:spcPct val="20000"/>
              </a:spcBef>
              <a:buChar char="•"/>
              <a:defRPr sz="2700">
                <a:solidFill>
                  <a:schemeClr val="tx1"/>
                </a:solidFill>
                <a:latin typeface="Arial" pitchFamily="34" charset="0"/>
                <a:ea typeface="Arial" pitchFamily="34" charset="0"/>
                <a:cs typeface="Arial" pitchFamily="34" charset="0"/>
              </a:defRPr>
            </a:lvl3pPr>
            <a:lvl4pPr marL="1600200" indent="-228600">
              <a:spcBef>
                <a:spcPct val="20000"/>
              </a:spcBef>
              <a:buChar char="–"/>
              <a:defRPr sz="2300">
                <a:solidFill>
                  <a:schemeClr val="tx1"/>
                </a:solidFill>
                <a:latin typeface="Arial" pitchFamily="34" charset="0"/>
                <a:ea typeface="Arial" pitchFamily="34" charset="0"/>
                <a:cs typeface="Arial" pitchFamily="34" charset="0"/>
              </a:defRPr>
            </a:lvl4pPr>
            <a:lvl5pPr marL="2057400" indent="-228600">
              <a:spcBef>
                <a:spcPct val="20000"/>
              </a:spcBef>
              <a:buChar char="»"/>
              <a:defRPr sz="23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9pPr>
          </a:lstStyle>
          <a:p>
            <a:pPr algn="ctr" eaLnBrk="1" hangingPunct="1">
              <a:spcBef>
                <a:spcPct val="0"/>
              </a:spcBef>
              <a:buFontTx/>
              <a:buNone/>
            </a:pPr>
            <a:r>
              <a:rPr lang="en-US" altLang="zh-CN" sz="1600">
                <a:solidFill>
                  <a:srgbClr val="000000"/>
                </a:solidFill>
                <a:latin typeface="Calibri" panose="020F0502020204030204" pitchFamily="34" charset="0"/>
                <a:ea typeface="SimSun" pitchFamily="2" charset="-122"/>
                <a:cs typeface="Calibri" panose="020F0502020204030204" pitchFamily="34" charset="0"/>
              </a:rPr>
              <a:t>HIV/STI services</a:t>
            </a:r>
            <a:endParaRPr lang="en-US" altLang="en-US" sz="1600">
              <a:solidFill>
                <a:srgbClr val="000000"/>
              </a:solidFill>
              <a:latin typeface="Calibri" panose="020F0502020204030204" pitchFamily="34" charset="0"/>
              <a:cs typeface="Calibri" panose="020F0502020204030204" pitchFamily="34" charset="0"/>
            </a:endParaRPr>
          </a:p>
        </p:txBody>
      </p:sp>
      <p:sp>
        <p:nvSpPr>
          <p:cNvPr id="162828" name="AutoShape 12"/>
          <p:cNvSpPr>
            <a:spLocks noChangeArrowheads="1"/>
          </p:cNvSpPr>
          <p:nvPr/>
        </p:nvSpPr>
        <p:spPr bwMode="auto">
          <a:xfrm>
            <a:off x="4341813" y="2979738"/>
            <a:ext cx="2009775" cy="503237"/>
          </a:xfrm>
          <a:prstGeom prst="flowChartAlternateProcess">
            <a:avLst/>
          </a:prstGeom>
          <a:solidFill>
            <a:srgbClr val="BBE0E3"/>
          </a:solidFill>
          <a:ln w="9525">
            <a:solidFill>
              <a:srgbClr val="000000"/>
            </a:solidFill>
            <a:miter lim="800000"/>
            <a:headEnd/>
            <a:tailEnd/>
          </a:ln>
        </p:spPr>
        <p:txBody>
          <a:bodyPr lIns="102810" tIns="51405" rIns="102810" bIns="51405" anchor="ctr"/>
          <a:lstStyle>
            <a:lvl1pPr>
              <a:spcBef>
                <a:spcPct val="20000"/>
              </a:spcBef>
              <a:buChar char="•"/>
              <a:defRPr sz="37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3200">
                <a:solidFill>
                  <a:schemeClr val="tx1"/>
                </a:solidFill>
                <a:latin typeface="Arial" pitchFamily="34" charset="0"/>
                <a:ea typeface="Arial" pitchFamily="34" charset="0"/>
                <a:cs typeface="Arial" pitchFamily="34" charset="0"/>
              </a:defRPr>
            </a:lvl2pPr>
            <a:lvl3pPr marL="1143000" indent="-228600">
              <a:spcBef>
                <a:spcPct val="20000"/>
              </a:spcBef>
              <a:buChar char="•"/>
              <a:defRPr sz="2700">
                <a:solidFill>
                  <a:schemeClr val="tx1"/>
                </a:solidFill>
                <a:latin typeface="Arial" pitchFamily="34" charset="0"/>
                <a:ea typeface="Arial" pitchFamily="34" charset="0"/>
                <a:cs typeface="Arial" pitchFamily="34" charset="0"/>
              </a:defRPr>
            </a:lvl3pPr>
            <a:lvl4pPr marL="1600200" indent="-228600">
              <a:spcBef>
                <a:spcPct val="20000"/>
              </a:spcBef>
              <a:buChar char="–"/>
              <a:defRPr sz="2300">
                <a:solidFill>
                  <a:schemeClr val="tx1"/>
                </a:solidFill>
                <a:latin typeface="Arial" pitchFamily="34" charset="0"/>
                <a:ea typeface="Arial" pitchFamily="34" charset="0"/>
                <a:cs typeface="Arial" pitchFamily="34" charset="0"/>
              </a:defRPr>
            </a:lvl4pPr>
            <a:lvl5pPr marL="2057400" indent="-228600">
              <a:spcBef>
                <a:spcPct val="20000"/>
              </a:spcBef>
              <a:buChar char="»"/>
              <a:defRPr sz="23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9pPr>
          </a:lstStyle>
          <a:p>
            <a:pPr algn="ctr" eaLnBrk="1" hangingPunct="1">
              <a:spcBef>
                <a:spcPct val="0"/>
              </a:spcBef>
              <a:buFontTx/>
              <a:buNone/>
            </a:pPr>
            <a:r>
              <a:rPr lang="en-US" altLang="zh-CN" sz="1600">
                <a:solidFill>
                  <a:srgbClr val="000000"/>
                </a:solidFill>
                <a:latin typeface="Calibri" panose="020F0502020204030204" pitchFamily="34" charset="0"/>
                <a:ea typeface="SimSun" pitchFamily="2" charset="-122"/>
                <a:cs typeface="Calibri" panose="020F0502020204030204" pitchFamily="34" charset="0"/>
              </a:rPr>
              <a:t>Antenatal care (ANC)</a:t>
            </a:r>
            <a:endParaRPr lang="en-US" altLang="en-US" sz="1600">
              <a:solidFill>
                <a:srgbClr val="000000"/>
              </a:solidFill>
              <a:latin typeface="Calibri" panose="020F0502020204030204" pitchFamily="34" charset="0"/>
              <a:cs typeface="Calibri" panose="020F0502020204030204" pitchFamily="34" charset="0"/>
            </a:endParaRPr>
          </a:p>
        </p:txBody>
      </p:sp>
      <p:sp>
        <p:nvSpPr>
          <p:cNvPr id="162829" name="Line 13"/>
          <p:cNvSpPr>
            <a:spLocks noChangeShapeType="1"/>
          </p:cNvSpPr>
          <p:nvPr/>
        </p:nvSpPr>
        <p:spPr bwMode="auto">
          <a:xfrm flipV="1">
            <a:off x="4057650" y="2490788"/>
            <a:ext cx="0" cy="3814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2810" tIns="51405" rIns="102810" bIns="51405"/>
          <a:lstStyle/>
          <a:p>
            <a:endParaRPr lang="en-US">
              <a:latin typeface="Calibri" panose="020F0502020204030204" pitchFamily="34" charset="0"/>
              <a:cs typeface="Calibri" panose="020F0502020204030204" pitchFamily="34" charset="0"/>
            </a:endParaRPr>
          </a:p>
        </p:txBody>
      </p:sp>
      <p:sp>
        <p:nvSpPr>
          <p:cNvPr id="162830" name="Line 14"/>
          <p:cNvSpPr>
            <a:spLocks noChangeShapeType="1"/>
          </p:cNvSpPr>
          <p:nvPr/>
        </p:nvSpPr>
        <p:spPr bwMode="auto">
          <a:xfrm flipH="1">
            <a:off x="3324225" y="3775075"/>
            <a:ext cx="730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2810" tIns="51405" rIns="102810" bIns="51405"/>
          <a:lstStyle/>
          <a:p>
            <a:endParaRPr lang="en-US">
              <a:latin typeface="Calibri" panose="020F0502020204030204" pitchFamily="34" charset="0"/>
              <a:cs typeface="Calibri" panose="020F0502020204030204" pitchFamily="34" charset="0"/>
            </a:endParaRPr>
          </a:p>
        </p:txBody>
      </p:sp>
      <p:sp>
        <p:nvSpPr>
          <p:cNvPr id="150543" name="Line 15">
            <a:extLst>
              <a:ext uri="{FF2B5EF4-FFF2-40B4-BE49-F238E27FC236}">
                <a16:creationId xmlns="" xmlns:a16="http://schemas.microsoft.com/office/drawing/2014/main" id="{F5170DF8-B506-4491-8705-401222C7E370}"/>
              </a:ext>
            </a:extLst>
          </p:cNvPr>
          <p:cNvSpPr>
            <a:spLocks noChangeShapeType="1"/>
          </p:cNvSpPr>
          <p:nvPr/>
        </p:nvSpPr>
        <p:spPr bwMode="auto">
          <a:xfrm>
            <a:off x="4054475" y="2490788"/>
            <a:ext cx="293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1990" dir="1593903" algn="ctr" rotWithShape="0">
                    <a:schemeClr val="accent2">
                      <a:alpha val="74998"/>
                    </a:schemeClr>
                  </a:outerShdw>
                </a:effectLst>
              </a14:hiddenEffects>
            </a:ext>
          </a:extLst>
        </p:spPr>
        <p:txBody>
          <a:bodyPr wrap="none" lIns="0" tIns="0" rIns="0" bIns="0" anchor="ctr"/>
          <a:lstStyle/>
          <a:p>
            <a:pPr>
              <a:defRPr/>
            </a:pPr>
            <a:endParaRPr lang="en-US" sz="2600">
              <a:latin typeface="Calibri" panose="020F0502020204030204" pitchFamily="34" charset="0"/>
              <a:ea typeface="ＭＳ Ｐゴシック" charset="0"/>
              <a:cs typeface="Calibri" panose="020F0502020204030204" pitchFamily="34" charset="0"/>
            </a:endParaRPr>
          </a:p>
        </p:txBody>
      </p:sp>
      <p:sp>
        <p:nvSpPr>
          <p:cNvPr id="162832" name="AutoShape 16"/>
          <p:cNvSpPr>
            <a:spLocks noChangeArrowheads="1"/>
          </p:cNvSpPr>
          <p:nvPr/>
        </p:nvSpPr>
        <p:spPr bwMode="auto">
          <a:xfrm>
            <a:off x="1301750" y="3146425"/>
            <a:ext cx="2008188" cy="1260475"/>
          </a:xfrm>
          <a:prstGeom prst="flowChartAlternateProcess">
            <a:avLst/>
          </a:prstGeom>
          <a:solidFill>
            <a:schemeClr val="accent2">
              <a:lumMod val="20000"/>
              <a:lumOff val="80000"/>
            </a:schemeClr>
          </a:solidFill>
          <a:ln w="9525">
            <a:solidFill>
              <a:srgbClr val="000000"/>
            </a:solidFill>
            <a:miter lim="800000"/>
            <a:headEnd/>
            <a:tailEnd/>
          </a:ln>
        </p:spPr>
        <p:txBody>
          <a:bodyPr lIns="102810" tIns="51405" rIns="102810" bIns="51405" anchor="ctr"/>
          <a:lstStyle>
            <a:lvl1pPr>
              <a:spcBef>
                <a:spcPct val="20000"/>
              </a:spcBef>
              <a:buChar char="•"/>
              <a:defRPr sz="37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3200">
                <a:solidFill>
                  <a:schemeClr val="tx1"/>
                </a:solidFill>
                <a:latin typeface="Arial" pitchFamily="34" charset="0"/>
                <a:ea typeface="Arial" pitchFamily="34" charset="0"/>
                <a:cs typeface="Arial" pitchFamily="34" charset="0"/>
              </a:defRPr>
            </a:lvl2pPr>
            <a:lvl3pPr marL="1143000" indent="-228600">
              <a:spcBef>
                <a:spcPct val="20000"/>
              </a:spcBef>
              <a:buChar char="•"/>
              <a:defRPr sz="2700">
                <a:solidFill>
                  <a:schemeClr val="tx1"/>
                </a:solidFill>
                <a:latin typeface="Arial" pitchFamily="34" charset="0"/>
                <a:ea typeface="Arial" pitchFamily="34" charset="0"/>
                <a:cs typeface="Arial" pitchFamily="34" charset="0"/>
              </a:defRPr>
            </a:lvl3pPr>
            <a:lvl4pPr marL="1600200" indent="-228600">
              <a:spcBef>
                <a:spcPct val="20000"/>
              </a:spcBef>
              <a:buChar char="–"/>
              <a:defRPr sz="2300">
                <a:solidFill>
                  <a:schemeClr val="tx1"/>
                </a:solidFill>
                <a:latin typeface="Arial" pitchFamily="34" charset="0"/>
                <a:ea typeface="Arial" pitchFamily="34" charset="0"/>
                <a:cs typeface="Arial" pitchFamily="34" charset="0"/>
              </a:defRPr>
            </a:lvl4pPr>
            <a:lvl5pPr marL="2057400" indent="-228600">
              <a:spcBef>
                <a:spcPct val="20000"/>
              </a:spcBef>
              <a:buChar char="»"/>
              <a:defRPr sz="23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9pPr>
          </a:lstStyle>
          <a:p>
            <a:pPr algn="ctr" eaLnBrk="1" hangingPunct="1">
              <a:spcBef>
                <a:spcPct val="0"/>
              </a:spcBef>
              <a:buFontTx/>
              <a:buNone/>
            </a:pPr>
            <a:r>
              <a:rPr lang="en-US" altLang="zh-CN" sz="1600" dirty="0">
                <a:solidFill>
                  <a:srgbClr val="000000"/>
                </a:solidFill>
                <a:latin typeface="Calibri" panose="020F0502020204030204" pitchFamily="34" charset="0"/>
                <a:ea typeface="SimSun" pitchFamily="2" charset="-122"/>
                <a:cs typeface="Calibri" panose="020F0502020204030204" pitchFamily="34" charset="0"/>
              </a:rPr>
              <a:t>Primary health care (PHC) services</a:t>
            </a:r>
            <a:endParaRPr lang="en-US" altLang="en-US" sz="1600" dirty="0">
              <a:solidFill>
                <a:srgbClr val="000000"/>
              </a:solidFill>
              <a:latin typeface="Calibri" panose="020F0502020204030204" pitchFamily="34" charset="0"/>
              <a:cs typeface="Calibri" panose="020F0502020204030204" pitchFamily="34" charset="0"/>
            </a:endParaRPr>
          </a:p>
        </p:txBody>
      </p:sp>
      <p:sp>
        <p:nvSpPr>
          <p:cNvPr id="162833" name="Text Box 17"/>
          <p:cNvSpPr txBox="1">
            <a:spLocks noChangeArrowheads="1"/>
          </p:cNvSpPr>
          <p:nvPr/>
        </p:nvSpPr>
        <p:spPr bwMode="auto">
          <a:xfrm>
            <a:off x="1425575" y="2222500"/>
            <a:ext cx="168751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10" tIns="51405" rIns="102810" bIns="51405"/>
          <a:lstStyle>
            <a:lvl1pPr>
              <a:spcBef>
                <a:spcPct val="20000"/>
              </a:spcBef>
              <a:buChar char="•"/>
              <a:defRPr sz="37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3200">
                <a:solidFill>
                  <a:schemeClr val="tx1"/>
                </a:solidFill>
                <a:latin typeface="Arial" pitchFamily="34" charset="0"/>
                <a:ea typeface="Arial" pitchFamily="34" charset="0"/>
                <a:cs typeface="Arial" pitchFamily="34" charset="0"/>
              </a:defRPr>
            </a:lvl2pPr>
            <a:lvl3pPr marL="1143000" indent="-228600">
              <a:spcBef>
                <a:spcPct val="20000"/>
              </a:spcBef>
              <a:buChar char="•"/>
              <a:defRPr sz="2700">
                <a:solidFill>
                  <a:schemeClr val="tx1"/>
                </a:solidFill>
                <a:latin typeface="Arial" pitchFamily="34" charset="0"/>
                <a:ea typeface="Arial" pitchFamily="34" charset="0"/>
                <a:cs typeface="Arial" pitchFamily="34" charset="0"/>
              </a:defRPr>
            </a:lvl3pPr>
            <a:lvl4pPr marL="1600200" indent="-228600">
              <a:spcBef>
                <a:spcPct val="20000"/>
              </a:spcBef>
              <a:buChar char="–"/>
              <a:defRPr sz="2300">
                <a:solidFill>
                  <a:schemeClr val="tx1"/>
                </a:solidFill>
                <a:latin typeface="Arial" pitchFamily="34" charset="0"/>
                <a:ea typeface="Arial" pitchFamily="34" charset="0"/>
                <a:cs typeface="Arial" pitchFamily="34" charset="0"/>
              </a:defRPr>
            </a:lvl4pPr>
            <a:lvl5pPr marL="2057400" indent="-228600">
              <a:spcBef>
                <a:spcPct val="20000"/>
              </a:spcBef>
              <a:buChar char="»"/>
              <a:defRPr sz="23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9pPr>
          </a:lstStyle>
          <a:p>
            <a:pPr algn="ctr" eaLnBrk="1" hangingPunct="1">
              <a:spcBef>
                <a:spcPct val="0"/>
              </a:spcBef>
              <a:buFontTx/>
              <a:buNone/>
            </a:pPr>
            <a:r>
              <a:rPr lang="en-US" altLang="zh-CN" sz="2100" dirty="0">
                <a:solidFill>
                  <a:srgbClr val="000000"/>
                </a:solidFill>
                <a:latin typeface="Calibri" panose="020F0502020204030204" pitchFamily="34" charset="0"/>
                <a:ea typeface="SimSun" pitchFamily="2" charset="-122"/>
                <a:cs typeface="Calibri" panose="020F0502020204030204" pitchFamily="34" charset="0"/>
              </a:rPr>
              <a:t>Existing services</a:t>
            </a:r>
            <a:endParaRPr lang="en-US" altLang="en-US" sz="2100" dirty="0">
              <a:solidFill>
                <a:srgbClr val="000000"/>
              </a:solidFill>
              <a:latin typeface="Calibri" panose="020F0502020204030204" pitchFamily="34" charset="0"/>
              <a:cs typeface="Calibri" panose="020F0502020204030204" pitchFamily="34" charset="0"/>
            </a:endParaRPr>
          </a:p>
        </p:txBody>
      </p:sp>
      <p:sp>
        <p:nvSpPr>
          <p:cNvPr id="162834" name="Line 18"/>
          <p:cNvSpPr>
            <a:spLocks noChangeShapeType="1"/>
          </p:cNvSpPr>
          <p:nvPr/>
        </p:nvSpPr>
        <p:spPr bwMode="auto">
          <a:xfrm flipH="1">
            <a:off x="6646863" y="3919538"/>
            <a:ext cx="393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2810" tIns="51405" rIns="102810" bIns="51405"/>
          <a:lstStyle/>
          <a:p>
            <a:endParaRPr lang="en-US">
              <a:latin typeface="Calibri" panose="020F0502020204030204" pitchFamily="34" charset="0"/>
              <a:cs typeface="Calibri" panose="020F0502020204030204" pitchFamily="34" charset="0"/>
            </a:endParaRPr>
          </a:p>
        </p:txBody>
      </p:sp>
      <p:sp>
        <p:nvSpPr>
          <p:cNvPr id="150547" name="Line 19">
            <a:extLst>
              <a:ext uri="{FF2B5EF4-FFF2-40B4-BE49-F238E27FC236}">
                <a16:creationId xmlns="" xmlns:a16="http://schemas.microsoft.com/office/drawing/2014/main" id="{9454DCEA-C278-4F00-BAF8-DB3867D08D2A}"/>
              </a:ext>
            </a:extLst>
          </p:cNvPr>
          <p:cNvSpPr>
            <a:spLocks noChangeShapeType="1"/>
          </p:cNvSpPr>
          <p:nvPr/>
        </p:nvSpPr>
        <p:spPr bwMode="auto">
          <a:xfrm>
            <a:off x="7040563" y="3230563"/>
            <a:ext cx="0" cy="1260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1990" dir="1593903" algn="ctr" rotWithShape="0">
                    <a:schemeClr val="accent2">
                      <a:alpha val="74998"/>
                    </a:schemeClr>
                  </a:outerShdw>
                </a:effectLst>
              </a14:hiddenEffects>
            </a:ext>
          </a:extLst>
        </p:spPr>
        <p:txBody>
          <a:bodyPr wrap="none" lIns="0" tIns="0" rIns="0" bIns="0" anchor="ctr"/>
          <a:lstStyle/>
          <a:p>
            <a:pPr>
              <a:defRPr/>
            </a:pPr>
            <a:endParaRPr lang="en-US" sz="2600">
              <a:latin typeface="Calibri" panose="020F0502020204030204" pitchFamily="34" charset="0"/>
              <a:ea typeface="ＭＳ Ｐゴシック" charset="0"/>
              <a:cs typeface="Calibri" panose="020F0502020204030204" pitchFamily="34" charset="0"/>
            </a:endParaRPr>
          </a:p>
        </p:txBody>
      </p:sp>
      <p:sp>
        <p:nvSpPr>
          <p:cNvPr id="150548" name="Line 20">
            <a:extLst>
              <a:ext uri="{FF2B5EF4-FFF2-40B4-BE49-F238E27FC236}">
                <a16:creationId xmlns="" xmlns:a16="http://schemas.microsoft.com/office/drawing/2014/main" id="{4CEA6726-17D5-46F5-9B0D-05DD281115F4}"/>
              </a:ext>
            </a:extLst>
          </p:cNvPr>
          <p:cNvSpPr>
            <a:spLocks noChangeShapeType="1"/>
          </p:cNvSpPr>
          <p:nvPr/>
        </p:nvSpPr>
        <p:spPr bwMode="auto">
          <a:xfrm>
            <a:off x="7040563" y="3230563"/>
            <a:ext cx="35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1990" dir="1593903" algn="ctr" rotWithShape="0">
                    <a:schemeClr val="accent2">
                      <a:alpha val="74998"/>
                    </a:schemeClr>
                  </a:outerShdw>
                </a:effectLst>
              </a14:hiddenEffects>
            </a:ext>
          </a:extLst>
        </p:spPr>
        <p:txBody>
          <a:bodyPr wrap="none" lIns="0" tIns="0" rIns="0" bIns="0" anchor="ctr"/>
          <a:lstStyle/>
          <a:p>
            <a:pPr>
              <a:defRPr/>
            </a:pPr>
            <a:endParaRPr lang="en-US" sz="2600">
              <a:latin typeface="Calibri" panose="020F0502020204030204" pitchFamily="34" charset="0"/>
              <a:ea typeface="ＭＳ Ｐゴシック" charset="0"/>
              <a:cs typeface="Calibri" panose="020F0502020204030204" pitchFamily="34" charset="0"/>
            </a:endParaRPr>
          </a:p>
        </p:txBody>
      </p:sp>
      <p:sp>
        <p:nvSpPr>
          <p:cNvPr id="150549" name="Line 21">
            <a:extLst>
              <a:ext uri="{FF2B5EF4-FFF2-40B4-BE49-F238E27FC236}">
                <a16:creationId xmlns="" xmlns:a16="http://schemas.microsoft.com/office/drawing/2014/main" id="{895D01A0-6949-4492-A125-9E8185BD62BC}"/>
              </a:ext>
            </a:extLst>
          </p:cNvPr>
          <p:cNvSpPr>
            <a:spLocks noChangeShapeType="1"/>
          </p:cNvSpPr>
          <p:nvPr/>
        </p:nvSpPr>
        <p:spPr bwMode="auto">
          <a:xfrm>
            <a:off x="7040563" y="4491038"/>
            <a:ext cx="35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1990" dir="1593903" algn="ctr" rotWithShape="0">
                    <a:schemeClr val="accent2">
                      <a:alpha val="74998"/>
                    </a:schemeClr>
                  </a:outerShdw>
                </a:effectLst>
              </a14:hiddenEffects>
            </a:ext>
          </a:extLst>
        </p:spPr>
        <p:txBody>
          <a:bodyPr wrap="none" lIns="0" tIns="0" rIns="0" bIns="0" anchor="ctr"/>
          <a:lstStyle/>
          <a:p>
            <a:pPr>
              <a:defRPr/>
            </a:pPr>
            <a:endParaRPr lang="en-US" sz="2600">
              <a:latin typeface="Calibri" panose="020F0502020204030204" pitchFamily="34" charset="0"/>
              <a:ea typeface="ＭＳ Ｐゴシック" charset="0"/>
              <a:cs typeface="Calibri" panose="020F0502020204030204" pitchFamily="34" charset="0"/>
            </a:endParaRPr>
          </a:p>
        </p:txBody>
      </p:sp>
      <p:sp>
        <p:nvSpPr>
          <p:cNvPr id="162838" name="AutoShape 22"/>
          <p:cNvSpPr>
            <a:spLocks noChangeArrowheads="1"/>
          </p:cNvSpPr>
          <p:nvPr/>
        </p:nvSpPr>
        <p:spPr bwMode="auto">
          <a:xfrm>
            <a:off x="4357688" y="6003925"/>
            <a:ext cx="2008187" cy="503238"/>
          </a:xfrm>
          <a:prstGeom prst="flowChartAlternateProcess">
            <a:avLst/>
          </a:prstGeom>
          <a:solidFill>
            <a:srgbClr val="BBE0E3"/>
          </a:solidFill>
          <a:ln w="9525">
            <a:solidFill>
              <a:srgbClr val="000000"/>
            </a:solidFill>
            <a:miter lim="800000"/>
            <a:headEnd/>
            <a:tailEnd/>
          </a:ln>
        </p:spPr>
        <p:txBody>
          <a:bodyPr lIns="102810" tIns="51405" rIns="102810" bIns="51405" anchor="ctr"/>
          <a:lstStyle>
            <a:lvl1pPr>
              <a:spcBef>
                <a:spcPct val="20000"/>
              </a:spcBef>
              <a:buChar char="•"/>
              <a:defRPr sz="37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3200">
                <a:solidFill>
                  <a:schemeClr val="tx1"/>
                </a:solidFill>
                <a:latin typeface="Arial" pitchFamily="34" charset="0"/>
                <a:ea typeface="Arial" pitchFamily="34" charset="0"/>
                <a:cs typeface="Arial" pitchFamily="34" charset="0"/>
              </a:defRPr>
            </a:lvl2pPr>
            <a:lvl3pPr marL="1143000" indent="-228600">
              <a:spcBef>
                <a:spcPct val="20000"/>
              </a:spcBef>
              <a:buChar char="•"/>
              <a:defRPr sz="2700">
                <a:solidFill>
                  <a:schemeClr val="tx1"/>
                </a:solidFill>
                <a:latin typeface="Arial" pitchFamily="34" charset="0"/>
                <a:ea typeface="Arial" pitchFamily="34" charset="0"/>
                <a:cs typeface="Arial" pitchFamily="34" charset="0"/>
              </a:defRPr>
            </a:lvl3pPr>
            <a:lvl4pPr marL="1600200" indent="-228600">
              <a:spcBef>
                <a:spcPct val="20000"/>
              </a:spcBef>
              <a:buChar char="–"/>
              <a:defRPr sz="2300">
                <a:solidFill>
                  <a:schemeClr val="tx1"/>
                </a:solidFill>
                <a:latin typeface="Arial" pitchFamily="34" charset="0"/>
                <a:ea typeface="Arial" pitchFamily="34" charset="0"/>
                <a:cs typeface="Arial" pitchFamily="34" charset="0"/>
              </a:defRPr>
            </a:lvl4pPr>
            <a:lvl5pPr marL="2057400" indent="-228600">
              <a:spcBef>
                <a:spcPct val="20000"/>
              </a:spcBef>
              <a:buChar char="»"/>
              <a:defRPr sz="23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9pPr>
          </a:lstStyle>
          <a:p>
            <a:pPr algn="ctr" eaLnBrk="1" hangingPunct="1">
              <a:spcBef>
                <a:spcPct val="0"/>
              </a:spcBef>
              <a:buFontTx/>
              <a:buNone/>
            </a:pPr>
            <a:endParaRPr lang="en-US" altLang="zh-CN" sz="1400" dirty="0">
              <a:solidFill>
                <a:srgbClr val="000000"/>
              </a:solidFill>
              <a:ea typeface="SimSun" pitchFamily="2" charset="-122"/>
            </a:endParaRPr>
          </a:p>
          <a:p>
            <a:pPr algn="ctr" eaLnBrk="1" hangingPunct="1">
              <a:spcBef>
                <a:spcPct val="0"/>
              </a:spcBef>
              <a:buFontTx/>
              <a:buNone/>
            </a:pPr>
            <a:r>
              <a:rPr lang="en-US" altLang="zh-CN" sz="1400" dirty="0" err="1">
                <a:solidFill>
                  <a:srgbClr val="000000"/>
                </a:solidFill>
                <a:ea typeface="SimSun" pitchFamily="2" charset="-122"/>
              </a:rPr>
              <a:t>Behaviour</a:t>
            </a:r>
            <a:r>
              <a:rPr lang="en-US" altLang="zh-CN" sz="1400" dirty="0">
                <a:solidFill>
                  <a:srgbClr val="000000"/>
                </a:solidFill>
                <a:ea typeface="SimSun" pitchFamily="2" charset="-122"/>
              </a:rPr>
              <a:t> interventions</a:t>
            </a:r>
            <a:endParaRPr lang="en-US" altLang="en-US" sz="1400" baseline="30000" dirty="0">
              <a:solidFill>
                <a:srgbClr val="000000"/>
              </a:solidFill>
            </a:endParaRPr>
          </a:p>
          <a:p>
            <a:pPr algn="ctr" eaLnBrk="1" hangingPunct="1">
              <a:spcBef>
                <a:spcPct val="0"/>
              </a:spcBef>
              <a:buFontTx/>
              <a:buNone/>
            </a:pPr>
            <a:endParaRPr lang="en-US" altLang="en-US" sz="1600" baseline="30000" dirty="0">
              <a:solidFill>
                <a:srgbClr val="000000"/>
              </a:solidFill>
              <a:ea typeface="SimSun" pitchFamily="2" charset="-122"/>
            </a:endParaRPr>
          </a:p>
        </p:txBody>
      </p:sp>
      <p:sp>
        <p:nvSpPr>
          <p:cNvPr id="162839" name="Line 23"/>
          <p:cNvSpPr>
            <a:spLocks noChangeShapeType="1"/>
          </p:cNvSpPr>
          <p:nvPr/>
        </p:nvSpPr>
        <p:spPr bwMode="auto">
          <a:xfrm>
            <a:off x="4065588" y="6305550"/>
            <a:ext cx="2905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2810" tIns="51405" rIns="102810" bIns="51405"/>
          <a:lstStyle/>
          <a:p>
            <a:endParaRPr lang="en-US">
              <a:latin typeface="Calibri" panose="020F0502020204030204" pitchFamily="34" charset="0"/>
              <a:cs typeface="Calibri" panose="020F0502020204030204" pitchFamily="34" charset="0"/>
            </a:endParaRPr>
          </a:p>
        </p:txBody>
      </p:sp>
      <p:sp>
        <p:nvSpPr>
          <p:cNvPr id="150552" name="Text Box 24">
            <a:extLst>
              <a:ext uri="{FF2B5EF4-FFF2-40B4-BE49-F238E27FC236}">
                <a16:creationId xmlns="" xmlns:a16="http://schemas.microsoft.com/office/drawing/2014/main" id="{06E4CC89-B36C-4CCE-9724-99DF6F2E8BFA}"/>
              </a:ext>
            </a:extLst>
          </p:cNvPr>
          <p:cNvSpPr txBox="1">
            <a:spLocks noChangeArrowheads="1"/>
          </p:cNvSpPr>
          <p:nvPr/>
        </p:nvSpPr>
        <p:spPr bwMode="auto">
          <a:xfrm>
            <a:off x="357188" y="481626"/>
            <a:ext cx="9979025" cy="609398"/>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path path="rect">
                    <a:fillToRect l="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41990" dir="1593903" algn="ctr" rotWithShape="0">
                    <a:schemeClr val="accent2">
                      <a:alpha val="74998"/>
                    </a:schemeClr>
                  </a:outerShdw>
                </a:effectLst>
              </a14:hiddenEffects>
            </a:ext>
          </a:extLst>
        </p:spPr>
        <p:txBody>
          <a:bodyPr lIns="0" tIns="0" rIns="0" bIns="0">
            <a:spAutoFit/>
          </a:bodyPr>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defTabSz="1004888">
              <a:lnSpc>
                <a:spcPct val="90000"/>
              </a:lnSpc>
            </a:pPr>
            <a:r>
              <a:rPr lang="en-GB" altLang="en-US" sz="4400" dirty="0">
                <a:latin typeface="Calibri" panose="020F0502020204030204" pitchFamily="34" charset="0"/>
                <a:ea typeface="Calibri" pitchFamily="34" charset="0"/>
                <a:cs typeface="Calibri" panose="020F0502020204030204" pitchFamily="34" charset="0"/>
              </a:rPr>
              <a:t>Integration of services</a:t>
            </a:r>
            <a:endParaRPr lang="en-US" altLang="en-US" sz="4400" dirty="0">
              <a:latin typeface="Calibri" panose="020F0502020204030204" pitchFamily="34" charset="0"/>
              <a:ea typeface="Calibri" pitchFamily="34" charset="0"/>
              <a:cs typeface="Calibri" panose="020F0502020204030204" pitchFamily="34" charset="0"/>
            </a:endParaRPr>
          </a:p>
        </p:txBody>
      </p:sp>
      <p:sp>
        <p:nvSpPr>
          <p:cNvPr id="162841" name="AutoShape 25"/>
          <p:cNvSpPr>
            <a:spLocks noChangeArrowheads="1"/>
          </p:cNvSpPr>
          <p:nvPr/>
        </p:nvSpPr>
        <p:spPr bwMode="auto">
          <a:xfrm>
            <a:off x="4341813" y="2138363"/>
            <a:ext cx="2009775" cy="673100"/>
          </a:xfrm>
          <a:prstGeom prst="flowChartAlternateProcess">
            <a:avLst/>
          </a:prstGeom>
          <a:solidFill>
            <a:srgbClr val="BBE0E3"/>
          </a:solidFill>
          <a:ln w="9525">
            <a:solidFill>
              <a:srgbClr val="000000"/>
            </a:solidFill>
            <a:miter lim="800000"/>
            <a:headEnd/>
            <a:tailEnd/>
          </a:ln>
        </p:spPr>
        <p:txBody>
          <a:bodyPr lIns="102810" tIns="51405" rIns="102810" bIns="51405" anchor="ctr"/>
          <a:lstStyle>
            <a:lvl1pPr>
              <a:spcBef>
                <a:spcPct val="20000"/>
              </a:spcBef>
              <a:buChar char="•"/>
              <a:defRPr sz="37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3200">
                <a:solidFill>
                  <a:schemeClr val="tx1"/>
                </a:solidFill>
                <a:latin typeface="Arial" pitchFamily="34" charset="0"/>
                <a:ea typeface="Arial" pitchFamily="34" charset="0"/>
                <a:cs typeface="Arial" pitchFamily="34" charset="0"/>
              </a:defRPr>
            </a:lvl2pPr>
            <a:lvl3pPr marL="1143000" indent="-228600">
              <a:spcBef>
                <a:spcPct val="20000"/>
              </a:spcBef>
              <a:buChar char="•"/>
              <a:defRPr sz="2700">
                <a:solidFill>
                  <a:schemeClr val="tx1"/>
                </a:solidFill>
                <a:latin typeface="Arial" pitchFamily="34" charset="0"/>
                <a:ea typeface="Arial" pitchFamily="34" charset="0"/>
                <a:cs typeface="Arial" pitchFamily="34" charset="0"/>
              </a:defRPr>
            </a:lvl3pPr>
            <a:lvl4pPr marL="1600200" indent="-228600">
              <a:spcBef>
                <a:spcPct val="20000"/>
              </a:spcBef>
              <a:buChar char="–"/>
              <a:defRPr sz="2300">
                <a:solidFill>
                  <a:schemeClr val="tx1"/>
                </a:solidFill>
                <a:latin typeface="Arial" pitchFamily="34" charset="0"/>
                <a:ea typeface="Arial" pitchFamily="34" charset="0"/>
                <a:cs typeface="Arial" pitchFamily="34" charset="0"/>
              </a:defRPr>
            </a:lvl4pPr>
            <a:lvl5pPr marL="2057400" indent="-228600">
              <a:spcBef>
                <a:spcPct val="20000"/>
              </a:spcBef>
              <a:buChar char="»"/>
              <a:defRPr sz="23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9pPr>
          </a:lstStyle>
          <a:p>
            <a:pPr algn="ctr" eaLnBrk="1" hangingPunct="1">
              <a:spcBef>
                <a:spcPct val="0"/>
              </a:spcBef>
              <a:buFontTx/>
              <a:buNone/>
            </a:pPr>
            <a:r>
              <a:rPr lang="en-US" altLang="zh-CN" sz="1600">
                <a:solidFill>
                  <a:srgbClr val="000000"/>
                </a:solidFill>
                <a:latin typeface="Calibri" panose="020F0502020204030204" pitchFamily="34" charset="0"/>
                <a:ea typeface="SimSun" pitchFamily="2" charset="-122"/>
                <a:cs typeface="Calibri" panose="020F0502020204030204" pitchFamily="34" charset="0"/>
              </a:rPr>
              <a:t>Family planning services</a:t>
            </a:r>
            <a:endParaRPr lang="en-US" altLang="en-US" sz="1600">
              <a:solidFill>
                <a:srgbClr val="000000"/>
              </a:solidFill>
              <a:latin typeface="Calibri" panose="020F0502020204030204" pitchFamily="34" charset="0"/>
              <a:cs typeface="Calibri" panose="020F0502020204030204" pitchFamily="34" charset="0"/>
            </a:endParaRPr>
          </a:p>
        </p:txBody>
      </p:sp>
      <p:grpSp>
        <p:nvGrpSpPr>
          <p:cNvPr id="162842" name="Group 26"/>
          <p:cNvGrpSpPr>
            <a:grpSpLocks/>
          </p:cNvGrpSpPr>
          <p:nvPr/>
        </p:nvGrpSpPr>
        <p:grpSpPr bwMode="auto">
          <a:xfrm>
            <a:off x="7399338" y="2138363"/>
            <a:ext cx="2063750" cy="2941637"/>
            <a:chOff x="3986" y="1152"/>
            <a:chExt cx="1111" cy="1680"/>
          </a:xfrm>
          <a:solidFill>
            <a:srgbClr val="A1EDC5"/>
          </a:solidFill>
        </p:grpSpPr>
        <p:sp>
          <p:nvSpPr>
            <p:cNvPr id="162849" name="AutoShape 27"/>
            <p:cNvSpPr>
              <a:spLocks noChangeArrowheads="1"/>
            </p:cNvSpPr>
            <p:nvPr/>
          </p:nvSpPr>
          <p:spPr bwMode="auto">
            <a:xfrm>
              <a:off x="3986" y="1632"/>
              <a:ext cx="1111" cy="480"/>
            </a:xfrm>
            <a:prstGeom prst="flowChartAlternateProcess">
              <a:avLst/>
            </a:prstGeom>
            <a:grpFill/>
            <a:ln w="9525">
              <a:solidFill>
                <a:srgbClr val="000000"/>
              </a:solidFill>
              <a:miter lim="800000"/>
              <a:headEnd/>
              <a:tailEnd/>
            </a:ln>
          </p:spPr>
          <p:txBody>
            <a:bodyPr anchor="ctr"/>
            <a:lstStyle>
              <a:lvl1pPr>
                <a:spcBef>
                  <a:spcPct val="20000"/>
                </a:spcBef>
                <a:buChar char="•"/>
                <a:defRPr sz="37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3200">
                  <a:solidFill>
                    <a:schemeClr val="tx1"/>
                  </a:solidFill>
                  <a:latin typeface="Arial" pitchFamily="34" charset="0"/>
                  <a:ea typeface="Arial" pitchFamily="34" charset="0"/>
                  <a:cs typeface="Arial" pitchFamily="34" charset="0"/>
                </a:defRPr>
              </a:lvl2pPr>
              <a:lvl3pPr marL="1143000" indent="-228600">
                <a:spcBef>
                  <a:spcPct val="20000"/>
                </a:spcBef>
                <a:buChar char="•"/>
                <a:defRPr sz="2700">
                  <a:solidFill>
                    <a:schemeClr val="tx1"/>
                  </a:solidFill>
                  <a:latin typeface="Arial" pitchFamily="34" charset="0"/>
                  <a:ea typeface="Arial" pitchFamily="34" charset="0"/>
                  <a:cs typeface="Arial" pitchFamily="34" charset="0"/>
                </a:defRPr>
              </a:lvl3pPr>
              <a:lvl4pPr marL="1600200" indent="-228600">
                <a:spcBef>
                  <a:spcPct val="20000"/>
                </a:spcBef>
                <a:buChar char="–"/>
                <a:defRPr sz="2300">
                  <a:solidFill>
                    <a:schemeClr val="tx1"/>
                  </a:solidFill>
                  <a:latin typeface="Arial" pitchFamily="34" charset="0"/>
                  <a:ea typeface="Arial" pitchFamily="34" charset="0"/>
                  <a:cs typeface="Arial" pitchFamily="34" charset="0"/>
                </a:defRPr>
              </a:lvl4pPr>
              <a:lvl5pPr marL="2057400" indent="-228600">
                <a:spcBef>
                  <a:spcPct val="20000"/>
                </a:spcBef>
                <a:buChar char="»"/>
                <a:defRPr sz="23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9pPr>
            </a:lstStyle>
            <a:p>
              <a:pPr algn="ctr" eaLnBrk="1" hangingPunct="1">
                <a:spcBef>
                  <a:spcPct val="0"/>
                </a:spcBef>
                <a:buFontTx/>
                <a:buNone/>
              </a:pPr>
              <a:r>
                <a:rPr lang="en-US" altLang="zh-CN" sz="1600">
                  <a:solidFill>
                    <a:srgbClr val="000000"/>
                  </a:solidFill>
                  <a:latin typeface="Calibri" panose="020F0502020204030204" pitchFamily="34" charset="0"/>
                  <a:ea typeface="SimSun" pitchFamily="2" charset="-122"/>
                  <a:cs typeface="Calibri" panose="020F0502020204030204" pitchFamily="34" charset="0"/>
                </a:rPr>
                <a:t>Increased access to prevention and care</a:t>
              </a:r>
              <a:endParaRPr lang="en-US" altLang="en-US" sz="1600">
                <a:solidFill>
                  <a:srgbClr val="000000"/>
                </a:solidFill>
                <a:latin typeface="Calibri" panose="020F0502020204030204" pitchFamily="34" charset="0"/>
                <a:cs typeface="Calibri" panose="020F0502020204030204" pitchFamily="34" charset="0"/>
              </a:endParaRPr>
            </a:p>
          </p:txBody>
        </p:sp>
        <p:sp>
          <p:nvSpPr>
            <p:cNvPr id="162850" name="AutoShape 28"/>
            <p:cNvSpPr>
              <a:spLocks noChangeArrowheads="1"/>
            </p:cNvSpPr>
            <p:nvPr/>
          </p:nvSpPr>
          <p:spPr bwMode="auto">
            <a:xfrm>
              <a:off x="3986" y="2231"/>
              <a:ext cx="1111" cy="601"/>
            </a:xfrm>
            <a:prstGeom prst="flowChartAlternateProcess">
              <a:avLst/>
            </a:prstGeom>
            <a:grpFill/>
            <a:ln w="9525">
              <a:solidFill>
                <a:srgbClr val="000000"/>
              </a:solidFill>
              <a:miter lim="800000"/>
              <a:headEnd/>
              <a:tailEnd/>
            </a:ln>
          </p:spPr>
          <p:txBody>
            <a:bodyPr anchor="ctr"/>
            <a:lstStyle>
              <a:lvl1pPr>
                <a:spcBef>
                  <a:spcPct val="20000"/>
                </a:spcBef>
                <a:buChar char="•"/>
                <a:defRPr sz="37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3200">
                  <a:solidFill>
                    <a:schemeClr val="tx1"/>
                  </a:solidFill>
                  <a:latin typeface="Arial" pitchFamily="34" charset="0"/>
                  <a:ea typeface="Arial" pitchFamily="34" charset="0"/>
                  <a:cs typeface="Arial" pitchFamily="34" charset="0"/>
                </a:defRPr>
              </a:lvl2pPr>
              <a:lvl3pPr marL="1143000" indent="-228600">
                <a:spcBef>
                  <a:spcPct val="20000"/>
                </a:spcBef>
                <a:buChar char="•"/>
                <a:defRPr sz="2700">
                  <a:solidFill>
                    <a:schemeClr val="tx1"/>
                  </a:solidFill>
                  <a:latin typeface="Arial" pitchFamily="34" charset="0"/>
                  <a:ea typeface="Arial" pitchFamily="34" charset="0"/>
                  <a:cs typeface="Arial" pitchFamily="34" charset="0"/>
                </a:defRPr>
              </a:lvl3pPr>
              <a:lvl4pPr marL="1600200" indent="-228600">
                <a:spcBef>
                  <a:spcPct val="20000"/>
                </a:spcBef>
                <a:buChar char="–"/>
                <a:defRPr sz="2300">
                  <a:solidFill>
                    <a:schemeClr val="tx1"/>
                  </a:solidFill>
                  <a:latin typeface="Arial" pitchFamily="34" charset="0"/>
                  <a:ea typeface="Arial" pitchFamily="34" charset="0"/>
                  <a:cs typeface="Arial" pitchFamily="34" charset="0"/>
                </a:defRPr>
              </a:lvl4pPr>
              <a:lvl5pPr marL="2057400" indent="-228600">
                <a:spcBef>
                  <a:spcPct val="20000"/>
                </a:spcBef>
                <a:buChar char="»"/>
                <a:defRPr sz="23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9pPr>
            </a:lstStyle>
            <a:p>
              <a:pPr algn="ctr" eaLnBrk="1" hangingPunct="1">
                <a:spcBef>
                  <a:spcPct val="0"/>
                </a:spcBef>
                <a:buFontTx/>
                <a:buNone/>
              </a:pPr>
              <a:r>
                <a:rPr lang="en-GB" altLang="en-US" sz="1600">
                  <a:solidFill>
                    <a:srgbClr val="000000"/>
                  </a:solidFill>
                  <a:latin typeface="Calibri" panose="020F0502020204030204" pitchFamily="34" charset="0"/>
                  <a:ea typeface="SimSun" pitchFamily="2" charset="-122"/>
                  <a:cs typeface="Calibri" panose="020F0502020204030204" pitchFamily="34" charset="0"/>
                </a:rPr>
                <a:t>Improved quality of sexual and reproductive health services</a:t>
              </a:r>
              <a:endParaRPr lang="en-US" altLang="en-US" sz="1600">
                <a:solidFill>
                  <a:srgbClr val="000000"/>
                </a:solidFill>
                <a:latin typeface="Calibri" panose="020F0502020204030204" pitchFamily="34" charset="0"/>
                <a:ea typeface="SimSun" pitchFamily="2" charset="-122"/>
                <a:cs typeface="Calibri" panose="020F0502020204030204" pitchFamily="34" charset="0"/>
              </a:endParaRPr>
            </a:p>
          </p:txBody>
        </p:sp>
        <p:sp>
          <p:nvSpPr>
            <p:cNvPr id="162851" name="Text Box 29"/>
            <p:cNvSpPr txBox="1">
              <a:spLocks noChangeArrowheads="1"/>
            </p:cNvSpPr>
            <p:nvPr/>
          </p:nvSpPr>
          <p:spPr bwMode="auto">
            <a:xfrm>
              <a:off x="4104" y="1152"/>
              <a:ext cx="909" cy="3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7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3200">
                  <a:solidFill>
                    <a:schemeClr val="tx1"/>
                  </a:solidFill>
                  <a:latin typeface="Arial" pitchFamily="34" charset="0"/>
                  <a:ea typeface="Arial" pitchFamily="34" charset="0"/>
                  <a:cs typeface="Arial" pitchFamily="34" charset="0"/>
                </a:defRPr>
              </a:lvl2pPr>
              <a:lvl3pPr marL="1143000" indent="-228600">
                <a:spcBef>
                  <a:spcPct val="20000"/>
                </a:spcBef>
                <a:buChar char="•"/>
                <a:defRPr sz="2700">
                  <a:solidFill>
                    <a:schemeClr val="tx1"/>
                  </a:solidFill>
                  <a:latin typeface="Arial" pitchFamily="34" charset="0"/>
                  <a:ea typeface="Arial" pitchFamily="34" charset="0"/>
                  <a:cs typeface="Arial" pitchFamily="34" charset="0"/>
                </a:defRPr>
              </a:lvl3pPr>
              <a:lvl4pPr marL="1600200" indent="-228600">
                <a:spcBef>
                  <a:spcPct val="20000"/>
                </a:spcBef>
                <a:buChar char="–"/>
                <a:defRPr sz="2300">
                  <a:solidFill>
                    <a:schemeClr val="tx1"/>
                  </a:solidFill>
                  <a:latin typeface="Arial" pitchFamily="34" charset="0"/>
                  <a:ea typeface="Arial" pitchFamily="34" charset="0"/>
                  <a:cs typeface="Arial" pitchFamily="34" charset="0"/>
                </a:defRPr>
              </a:lvl4pPr>
              <a:lvl5pPr marL="2057400" indent="-228600">
                <a:spcBef>
                  <a:spcPct val="20000"/>
                </a:spcBef>
                <a:buChar char="»"/>
                <a:defRPr sz="23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9pPr>
            </a:lstStyle>
            <a:p>
              <a:pPr algn="ctr" eaLnBrk="1" hangingPunct="1">
                <a:spcBef>
                  <a:spcPct val="0"/>
                </a:spcBef>
                <a:buFontTx/>
                <a:buNone/>
              </a:pPr>
              <a:r>
                <a:rPr lang="en-US" altLang="zh-CN" sz="2100" dirty="0">
                  <a:solidFill>
                    <a:srgbClr val="000000"/>
                  </a:solidFill>
                  <a:latin typeface="Calibri" panose="020F0502020204030204" pitchFamily="34" charset="0"/>
                  <a:ea typeface="SimSun" pitchFamily="2" charset="-122"/>
                  <a:cs typeface="Calibri" panose="020F0502020204030204" pitchFamily="34" charset="0"/>
                </a:rPr>
                <a:t>Expected outcome</a:t>
              </a:r>
              <a:endParaRPr lang="en-US" altLang="en-US" sz="2100" dirty="0">
                <a:solidFill>
                  <a:srgbClr val="000000"/>
                </a:solidFill>
                <a:latin typeface="Calibri" panose="020F0502020204030204" pitchFamily="34" charset="0"/>
                <a:cs typeface="Calibri" panose="020F0502020204030204" pitchFamily="34" charset="0"/>
              </a:endParaRPr>
            </a:p>
          </p:txBody>
        </p:sp>
      </p:grpSp>
      <p:sp>
        <p:nvSpPr>
          <p:cNvPr id="162843" name="Text Box 30"/>
          <p:cNvSpPr txBox="1">
            <a:spLocks noChangeArrowheads="1"/>
          </p:cNvSpPr>
          <p:nvPr/>
        </p:nvSpPr>
        <p:spPr bwMode="auto">
          <a:xfrm>
            <a:off x="4518024" y="1422903"/>
            <a:ext cx="168751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10" tIns="51405" rIns="102810" bIns="51405"/>
          <a:lstStyle>
            <a:lvl1pPr>
              <a:spcBef>
                <a:spcPct val="20000"/>
              </a:spcBef>
              <a:buChar char="•"/>
              <a:defRPr sz="37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3200">
                <a:solidFill>
                  <a:schemeClr val="tx1"/>
                </a:solidFill>
                <a:latin typeface="Arial" pitchFamily="34" charset="0"/>
                <a:ea typeface="Arial" pitchFamily="34" charset="0"/>
                <a:cs typeface="Arial" pitchFamily="34" charset="0"/>
              </a:defRPr>
            </a:lvl2pPr>
            <a:lvl3pPr marL="1143000" indent="-228600">
              <a:spcBef>
                <a:spcPct val="20000"/>
              </a:spcBef>
              <a:buChar char="•"/>
              <a:defRPr sz="2700">
                <a:solidFill>
                  <a:schemeClr val="tx1"/>
                </a:solidFill>
                <a:latin typeface="Arial" pitchFamily="34" charset="0"/>
                <a:ea typeface="Arial" pitchFamily="34" charset="0"/>
                <a:cs typeface="Arial" pitchFamily="34" charset="0"/>
              </a:defRPr>
            </a:lvl3pPr>
            <a:lvl4pPr marL="1600200" indent="-228600">
              <a:spcBef>
                <a:spcPct val="20000"/>
              </a:spcBef>
              <a:buChar char="–"/>
              <a:defRPr sz="2300">
                <a:solidFill>
                  <a:schemeClr val="tx1"/>
                </a:solidFill>
                <a:latin typeface="Arial" pitchFamily="34" charset="0"/>
                <a:ea typeface="Arial" pitchFamily="34" charset="0"/>
                <a:cs typeface="Arial" pitchFamily="34" charset="0"/>
              </a:defRPr>
            </a:lvl4pPr>
            <a:lvl5pPr marL="2057400" indent="-228600">
              <a:spcBef>
                <a:spcPct val="20000"/>
              </a:spcBef>
              <a:buChar char="»"/>
              <a:defRPr sz="23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300">
                <a:solidFill>
                  <a:schemeClr val="tx1"/>
                </a:solidFill>
                <a:latin typeface="Arial" pitchFamily="34" charset="0"/>
                <a:ea typeface="Arial" pitchFamily="34" charset="0"/>
                <a:cs typeface="Arial" pitchFamily="34" charset="0"/>
              </a:defRPr>
            </a:lvl9pPr>
          </a:lstStyle>
          <a:p>
            <a:pPr algn="ctr" eaLnBrk="1" hangingPunct="1">
              <a:spcBef>
                <a:spcPct val="0"/>
              </a:spcBef>
              <a:buFontTx/>
              <a:buNone/>
            </a:pPr>
            <a:r>
              <a:rPr lang="en-US" altLang="zh-CN" sz="2100" dirty="0">
                <a:solidFill>
                  <a:srgbClr val="000000"/>
                </a:solidFill>
                <a:latin typeface="Calibri" panose="020F0502020204030204" pitchFamily="34" charset="0"/>
                <a:ea typeface="SimSun" pitchFamily="2" charset="-122"/>
                <a:cs typeface="Calibri" panose="020F0502020204030204" pitchFamily="34" charset="0"/>
              </a:rPr>
              <a:t>Proposed linkages</a:t>
            </a:r>
            <a:endParaRPr lang="en-US" altLang="en-US" sz="2100" dirty="0">
              <a:solidFill>
                <a:srgbClr val="000000"/>
              </a:solidFill>
              <a:latin typeface="Calibri" panose="020F0502020204030204" pitchFamily="34" charset="0"/>
              <a:cs typeface="Calibri" panose="020F0502020204030204" pitchFamily="34" charset="0"/>
            </a:endParaRPr>
          </a:p>
        </p:txBody>
      </p:sp>
      <p:sp>
        <p:nvSpPr>
          <p:cNvPr id="162844" name="Line 31"/>
          <p:cNvSpPr>
            <a:spLocks noChangeShapeType="1"/>
          </p:cNvSpPr>
          <p:nvPr/>
        </p:nvSpPr>
        <p:spPr bwMode="auto">
          <a:xfrm>
            <a:off x="6356350" y="3987800"/>
            <a:ext cx="2841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2810" tIns="51405" rIns="102810" bIns="51405"/>
          <a:lstStyle/>
          <a:p>
            <a:endParaRPr lang="en-US">
              <a:latin typeface="Calibri" panose="020F0502020204030204" pitchFamily="34" charset="0"/>
              <a:cs typeface="Calibri" panose="020F0502020204030204" pitchFamily="34" charset="0"/>
            </a:endParaRPr>
          </a:p>
        </p:txBody>
      </p:sp>
      <p:sp>
        <p:nvSpPr>
          <p:cNvPr id="162845" name="Line 32"/>
          <p:cNvSpPr>
            <a:spLocks noChangeShapeType="1"/>
          </p:cNvSpPr>
          <p:nvPr/>
        </p:nvSpPr>
        <p:spPr bwMode="auto">
          <a:xfrm>
            <a:off x="4054475" y="4043363"/>
            <a:ext cx="2841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2810" tIns="51405" rIns="102810" bIns="51405"/>
          <a:lstStyle/>
          <a:p>
            <a:endParaRPr lang="en-US">
              <a:latin typeface="Calibri" panose="020F0502020204030204" pitchFamily="34" charset="0"/>
              <a:cs typeface="Calibri" panose="020F0502020204030204" pitchFamily="34" charset="0"/>
            </a:endParaRPr>
          </a:p>
        </p:txBody>
      </p:sp>
      <p:sp>
        <p:nvSpPr>
          <p:cNvPr id="162846" name="Line 33"/>
          <p:cNvSpPr>
            <a:spLocks noChangeShapeType="1"/>
          </p:cNvSpPr>
          <p:nvPr/>
        </p:nvSpPr>
        <p:spPr bwMode="auto">
          <a:xfrm>
            <a:off x="6356350" y="4827588"/>
            <a:ext cx="2841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2810" tIns="51405" rIns="102810" bIns="51405"/>
          <a:lstStyle/>
          <a:p>
            <a:endParaRPr lang="en-US">
              <a:latin typeface="Calibri" panose="020F0502020204030204" pitchFamily="34" charset="0"/>
              <a:cs typeface="Calibri" panose="020F0502020204030204" pitchFamily="34" charset="0"/>
            </a:endParaRPr>
          </a:p>
        </p:txBody>
      </p:sp>
      <p:sp>
        <p:nvSpPr>
          <p:cNvPr id="162847" name="Line 34"/>
          <p:cNvSpPr>
            <a:spLocks noChangeShapeType="1"/>
          </p:cNvSpPr>
          <p:nvPr/>
        </p:nvSpPr>
        <p:spPr bwMode="auto">
          <a:xfrm>
            <a:off x="4054475" y="4841875"/>
            <a:ext cx="2841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2810" tIns="51405" rIns="102810" bIns="51405"/>
          <a:lstStyle/>
          <a:p>
            <a:endParaRPr lang="en-US">
              <a:latin typeface="Calibri" panose="020F0502020204030204" pitchFamily="34" charset="0"/>
              <a:cs typeface="Calibri" panose="020F0502020204030204" pitchFamily="34" charset="0"/>
            </a:endParaRPr>
          </a:p>
        </p:txBody>
      </p:sp>
      <p:sp>
        <p:nvSpPr>
          <p:cNvPr id="36" name="Rectangle 35"/>
          <p:cNvSpPr/>
          <p:nvPr/>
        </p:nvSpPr>
        <p:spPr>
          <a:xfrm>
            <a:off x="0" y="0"/>
            <a:ext cx="11376836" cy="369332"/>
          </a:xfrm>
          <a:prstGeom prst="rect">
            <a:avLst/>
          </a:prstGeom>
        </p:spPr>
        <p:txBody>
          <a:bodyPr wrap="square">
            <a:spAutoFit/>
          </a:bodyPr>
          <a:lstStyle/>
          <a:p>
            <a:r>
              <a:rPr lang="en-GB" altLang="en-US" sz="1800" i="1" dirty="0">
                <a:latin typeface="Calibri" panose="020F0502020204030204" pitchFamily="34" charset="0"/>
                <a:cs typeface="Calibri" panose="020F0502020204030204" pitchFamily="34" charset="0"/>
              </a:rPr>
              <a:t>7: Sexual and Reproductive Health</a:t>
            </a:r>
            <a:endParaRPr lang="en-US" sz="1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597172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1376836" cy="369332"/>
          </a:xfrm>
          <a:prstGeom prst="rect">
            <a:avLst/>
          </a:prstGeom>
        </p:spPr>
        <p:txBody>
          <a:bodyPr wrap="square">
            <a:spAutoFit/>
          </a:bodyPr>
          <a:lstStyle/>
          <a:p>
            <a:r>
              <a:rPr lang="en-GB" altLang="en-US" sz="1800" i="1" dirty="0">
                <a:latin typeface="Calibri" panose="020F0502020204030204" pitchFamily="34" charset="0"/>
                <a:cs typeface="Calibri" panose="020F0502020204030204" pitchFamily="34" charset="0"/>
              </a:rPr>
              <a:t>7: Sexual and Reproductive Health</a:t>
            </a:r>
            <a:endParaRPr lang="en-US" sz="1800" i="1" dirty="0">
              <a:latin typeface="Calibri" panose="020F0502020204030204" pitchFamily="34" charset="0"/>
              <a:cs typeface="Calibri" panose="020F0502020204030204" pitchFamily="34" charset="0"/>
            </a:endParaRPr>
          </a:p>
        </p:txBody>
      </p:sp>
      <p:pic>
        <p:nvPicPr>
          <p:cNvPr id="4" name="7D7C53E4-30AF-40AC-B19B-C329D1157C9A" descr="E253024D-CA00-4171-83D1-7DDE26A3A97C@paprika"/>
          <p:cNvPicPr>
            <a:picLocks noChangeAspect="1" noChangeArrowheads="1"/>
          </p:cNvPicPr>
          <p:nvPr/>
        </p:nvPicPr>
        <p:blipFill rotWithShape="1">
          <a:blip r:embed="rId2">
            <a:extLst>
              <a:ext uri="{28A0092B-C50C-407E-A947-70E740481C1C}">
                <a14:useLocalDpi xmlns:a14="http://schemas.microsoft.com/office/drawing/2010/main" val="0"/>
              </a:ext>
            </a:extLst>
          </a:blip>
          <a:srcRect t="10812" b="10772"/>
          <a:stretch/>
        </p:blipFill>
        <p:spPr bwMode="auto">
          <a:xfrm>
            <a:off x="596912" y="1507519"/>
            <a:ext cx="9416962" cy="506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4">
            <a:extLst>
              <a:ext uri="{FF2B5EF4-FFF2-40B4-BE49-F238E27FC236}">
                <a16:creationId xmlns="" xmlns:a16="http://schemas.microsoft.com/office/drawing/2014/main" id="{06E4CC89-B36C-4CCE-9724-99DF6F2E8BFA}"/>
              </a:ext>
            </a:extLst>
          </p:cNvPr>
          <p:cNvSpPr txBox="1">
            <a:spLocks noChangeArrowheads="1"/>
          </p:cNvSpPr>
          <p:nvPr/>
        </p:nvSpPr>
        <p:spPr bwMode="auto">
          <a:xfrm>
            <a:off x="44604" y="526230"/>
            <a:ext cx="10336213" cy="553998"/>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path path="rect">
                    <a:fillToRect l="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41990" dir="1593903" algn="ctr" rotWithShape="0">
                    <a:schemeClr val="accent2">
                      <a:alpha val="74998"/>
                    </a:schemeClr>
                  </a:outerShdw>
                </a:effectLst>
              </a14:hiddenEffects>
            </a:ext>
          </a:extLst>
        </p:spPr>
        <p:txBody>
          <a:bodyPr wrap="square" lIns="0" tIns="0" rIns="0" bIns="0">
            <a:spAutoFit/>
          </a:bodyPr>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defTabSz="1004888">
              <a:lnSpc>
                <a:spcPct val="90000"/>
              </a:lnSpc>
            </a:pPr>
            <a:r>
              <a:rPr lang="en-GB" altLang="en-US" sz="4000" dirty="0">
                <a:latin typeface="Calibri" panose="020F0502020204030204" pitchFamily="34" charset="0"/>
                <a:ea typeface="Calibri" pitchFamily="34" charset="0"/>
                <a:cs typeface="Calibri" panose="020F0502020204030204" pitchFamily="34" charset="0"/>
              </a:rPr>
              <a:t>Challenge: Majority of STIs Are Asymptomatic</a:t>
            </a:r>
            <a:endParaRPr lang="en-US" altLang="en-US" sz="4000" dirty="0">
              <a:latin typeface="Calibri" panose="020F0502020204030204" pitchFamily="34" charset="0"/>
              <a:ea typeface="Calibri" pitchFamily="34" charset="0"/>
              <a:cs typeface="Calibri" panose="020F0502020204030204" pitchFamily="34" charset="0"/>
            </a:endParaRPr>
          </a:p>
        </p:txBody>
      </p:sp>
    </p:spTree>
    <p:extLst>
      <p:ext uri="{BB962C8B-B14F-4D97-AF65-F5344CB8AC3E}">
        <p14:creationId xmlns:p14="http://schemas.microsoft.com/office/powerpoint/2010/main" val="2281212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a:endCxn id="82" idx="0"/>
          </p:cNvCxnSpPr>
          <p:nvPr/>
        </p:nvCxnSpPr>
        <p:spPr bwMode="auto">
          <a:xfrm flipH="1">
            <a:off x="4082577" y="3048439"/>
            <a:ext cx="757052" cy="1312815"/>
          </a:xfrm>
          <a:prstGeom prst="straightConnector1">
            <a:avLst/>
          </a:prstGeom>
          <a:solidFill>
            <a:schemeClr val="accent1"/>
          </a:solidFill>
          <a:ln w="4127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5470071" y="3265714"/>
            <a:ext cx="708833" cy="1007880"/>
          </a:xfrm>
          <a:prstGeom prst="straightConnector1">
            <a:avLst/>
          </a:prstGeom>
          <a:solidFill>
            <a:schemeClr val="accent1"/>
          </a:solidFill>
          <a:ln w="4127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Group 2"/>
          <p:cNvGrpSpPr/>
          <p:nvPr/>
        </p:nvGrpSpPr>
        <p:grpSpPr>
          <a:xfrm>
            <a:off x="312236" y="1516941"/>
            <a:ext cx="10013786" cy="1732424"/>
            <a:chOff x="178424" y="1516941"/>
            <a:chExt cx="10013786" cy="1732424"/>
          </a:xfrm>
        </p:grpSpPr>
        <p:sp>
          <p:nvSpPr>
            <p:cNvPr id="4" name="Rectangle 3"/>
            <p:cNvSpPr/>
            <p:nvPr/>
          </p:nvSpPr>
          <p:spPr>
            <a:xfrm>
              <a:off x="178424" y="1517591"/>
              <a:ext cx="2930257" cy="173177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alibri" panose="020F0502020204030204" pitchFamily="34" charset="0"/>
                  <a:cs typeface="Calibri" panose="020F0502020204030204" pitchFamily="34" charset="0"/>
                </a:rPr>
                <a:t>High Risk Groups</a:t>
              </a:r>
            </a:p>
            <a:p>
              <a:pPr algn="ctr"/>
              <a:r>
                <a:rPr lang="en-GB" sz="1600" b="1" dirty="0">
                  <a:solidFill>
                    <a:schemeClr val="tx1"/>
                  </a:solidFill>
                  <a:latin typeface="Calibri" panose="020F0502020204030204" pitchFamily="34" charset="0"/>
                  <a:cs typeface="Calibri" panose="020F0502020204030204" pitchFamily="34" charset="0"/>
                </a:rPr>
                <a:t>(Incl. </a:t>
              </a:r>
              <a:r>
                <a:rPr lang="en-GB" sz="1600" b="1">
                  <a:solidFill>
                    <a:schemeClr val="tx1"/>
                  </a:solidFill>
                  <a:latin typeface="Calibri" panose="020F0502020204030204" pitchFamily="34" charset="0"/>
                  <a:cs typeface="Calibri" panose="020F0502020204030204" pitchFamily="34" charset="0"/>
                </a:rPr>
                <a:t>MSM, Sex </a:t>
              </a:r>
              <a:r>
                <a:rPr lang="en-GB" sz="1600" b="1" dirty="0">
                  <a:solidFill>
                    <a:schemeClr val="tx1"/>
                  </a:solidFill>
                  <a:latin typeface="Calibri" panose="020F0502020204030204" pitchFamily="34" charset="0"/>
                  <a:cs typeface="Calibri" panose="020F0502020204030204" pitchFamily="34" charset="0"/>
                </a:rPr>
                <a:t>Workers)</a:t>
              </a:r>
            </a:p>
          </p:txBody>
        </p:sp>
        <p:sp>
          <p:nvSpPr>
            <p:cNvPr id="5" name="Rectangle 4"/>
            <p:cNvSpPr/>
            <p:nvPr/>
          </p:nvSpPr>
          <p:spPr>
            <a:xfrm>
              <a:off x="3596434" y="1517591"/>
              <a:ext cx="3245348" cy="17317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alibri" panose="020F0502020204030204" pitchFamily="34" charset="0"/>
                  <a:cs typeface="Calibri" panose="020F0502020204030204" pitchFamily="34" charset="0"/>
                </a:rPr>
                <a:t>Women  and Men Attending Primary Health Care</a:t>
              </a:r>
              <a:endParaRPr lang="en-US" sz="2400" b="1" dirty="0">
                <a:solidFill>
                  <a:schemeClr val="tx1"/>
                </a:solidFill>
                <a:latin typeface="Calibri" panose="020F0502020204030204" pitchFamily="34" charset="0"/>
                <a:cs typeface="Calibri" panose="020F0502020204030204" pitchFamily="34" charset="0"/>
              </a:endParaRPr>
            </a:p>
          </p:txBody>
        </p:sp>
        <p:sp>
          <p:nvSpPr>
            <p:cNvPr id="6" name="Rectangle 5"/>
            <p:cNvSpPr/>
            <p:nvPr/>
          </p:nvSpPr>
          <p:spPr>
            <a:xfrm>
              <a:off x="7250304" y="1516941"/>
              <a:ext cx="2941906" cy="1724522"/>
            </a:xfrm>
            <a:prstGeom prst="rect">
              <a:avLst/>
            </a:prstGeom>
            <a:solidFill>
              <a:srgbClr val="B8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alibri" panose="020F0502020204030204" pitchFamily="34" charset="0"/>
                  <a:cs typeface="Calibri" panose="020F0502020204030204" pitchFamily="34" charset="0"/>
                </a:rPr>
                <a:t>Women and Men in Community</a:t>
              </a:r>
              <a:endParaRPr lang="en-US" sz="2400" b="1" dirty="0">
                <a:solidFill>
                  <a:schemeClr val="tx1"/>
                </a:solidFill>
                <a:latin typeface="Calibri" panose="020F0502020204030204" pitchFamily="34" charset="0"/>
                <a:cs typeface="Calibri" panose="020F0502020204030204" pitchFamily="34" charset="0"/>
              </a:endParaRPr>
            </a:p>
          </p:txBody>
        </p:sp>
      </p:grpSp>
      <p:sp>
        <p:nvSpPr>
          <p:cNvPr id="34" name="TextBox 33"/>
          <p:cNvSpPr txBox="1"/>
          <p:nvPr/>
        </p:nvSpPr>
        <p:spPr>
          <a:xfrm>
            <a:off x="8060825" y="4351231"/>
            <a:ext cx="2502072" cy="1815882"/>
          </a:xfrm>
          <a:prstGeom prst="rect">
            <a:avLst/>
          </a:prstGeom>
          <a:noFill/>
          <a:ln>
            <a:solidFill>
              <a:srgbClr val="92D050"/>
            </a:solidFill>
          </a:ln>
        </p:spPr>
        <p:txBody>
          <a:bodyPr wrap="square" rtlCol="0">
            <a:spAutoFit/>
          </a:bodyPr>
          <a:lstStyle/>
          <a:p>
            <a:pPr algn="ctr"/>
            <a:r>
              <a:rPr lang="en-GB" sz="2800" b="1" dirty="0">
                <a:solidFill>
                  <a:srgbClr val="69A12B"/>
                </a:solidFill>
                <a:latin typeface="Calibri" panose="020F0502020204030204" pitchFamily="34" charset="0"/>
                <a:cs typeface="Calibri" panose="020F0502020204030204" pitchFamily="34" charset="0"/>
              </a:rPr>
              <a:t>Advocacy</a:t>
            </a:r>
          </a:p>
          <a:p>
            <a:pPr algn="ctr"/>
            <a:r>
              <a:rPr lang="en-GB" sz="2800" b="1" dirty="0">
                <a:solidFill>
                  <a:srgbClr val="69A12B"/>
                </a:solidFill>
                <a:latin typeface="Calibri" panose="020F0502020204030204" pitchFamily="34" charset="0"/>
                <a:cs typeface="Calibri" panose="020F0502020204030204" pitchFamily="34" charset="0"/>
              </a:rPr>
              <a:t>Health Education and Counselling</a:t>
            </a:r>
            <a:endParaRPr lang="en-US" sz="2800" b="1" dirty="0">
              <a:solidFill>
                <a:srgbClr val="69A12B"/>
              </a:solidFill>
              <a:latin typeface="Calibri" panose="020F0502020204030204" pitchFamily="34" charset="0"/>
              <a:cs typeface="Calibri" panose="020F0502020204030204" pitchFamily="34" charset="0"/>
            </a:endParaRPr>
          </a:p>
        </p:txBody>
      </p:sp>
      <p:sp>
        <p:nvSpPr>
          <p:cNvPr id="42" name="Rectangle 41"/>
          <p:cNvSpPr/>
          <p:nvPr/>
        </p:nvSpPr>
        <p:spPr>
          <a:xfrm>
            <a:off x="0" y="0"/>
            <a:ext cx="11376836" cy="369332"/>
          </a:xfrm>
          <a:prstGeom prst="rect">
            <a:avLst/>
          </a:prstGeom>
        </p:spPr>
        <p:txBody>
          <a:bodyPr wrap="square">
            <a:spAutoFit/>
          </a:bodyPr>
          <a:lstStyle/>
          <a:p>
            <a:r>
              <a:rPr lang="en-GB" altLang="en-US" sz="1800" i="1" dirty="0">
                <a:latin typeface="Calibri" panose="020F0502020204030204" pitchFamily="34" charset="0"/>
                <a:cs typeface="Calibri" panose="020F0502020204030204" pitchFamily="34" charset="0"/>
              </a:rPr>
              <a:t>8: Universal Health Coverage</a:t>
            </a:r>
            <a:endParaRPr lang="en-US" sz="1800" i="1" dirty="0">
              <a:latin typeface="Calibri" panose="020F0502020204030204" pitchFamily="34" charset="0"/>
              <a:cs typeface="Calibri" panose="020F0502020204030204" pitchFamily="34" charset="0"/>
            </a:endParaRPr>
          </a:p>
        </p:txBody>
      </p:sp>
      <p:sp>
        <p:nvSpPr>
          <p:cNvPr id="43" name="Title 1">
            <a:extLst>
              <a:ext uri="{FF2B5EF4-FFF2-40B4-BE49-F238E27FC236}">
                <a16:creationId xmlns="" xmlns:a16="http://schemas.microsoft.com/office/drawing/2014/main" id="{5360A1EB-9AD9-4E47-849A-0904D24C0359}"/>
              </a:ext>
            </a:extLst>
          </p:cNvPr>
          <p:cNvSpPr>
            <a:spLocks noGrp="1"/>
          </p:cNvSpPr>
          <p:nvPr>
            <p:ph type="title"/>
          </p:nvPr>
        </p:nvSpPr>
        <p:spPr>
          <a:xfrm>
            <a:off x="562476" y="80576"/>
            <a:ext cx="9715500" cy="1365250"/>
          </a:xfrm>
        </p:spPr>
        <p:txBody>
          <a:bodyPr/>
          <a:lstStyle/>
          <a:p>
            <a:pPr algn="ctr"/>
            <a:r>
              <a:rPr lang="fr-CH" altLang="en-US" sz="4000" dirty="0"/>
              <a:t>Interventions for STI Control</a:t>
            </a:r>
            <a:endParaRPr lang="en-US" sz="4000" dirty="0"/>
          </a:p>
        </p:txBody>
      </p:sp>
      <p:sp>
        <p:nvSpPr>
          <p:cNvPr id="44" name="TextBox 43"/>
          <p:cNvSpPr txBox="1"/>
          <p:nvPr/>
        </p:nvSpPr>
        <p:spPr>
          <a:xfrm>
            <a:off x="687500" y="4351232"/>
            <a:ext cx="2179730" cy="1815882"/>
          </a:xfrm>
          <a:prstGeom prst="rect">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800" b="1" dirty="0">
                <a:solidFill>
                  <a:schemeClr val="accent2">
                    <a:lumMod val="75000"/>
                  </a:schemeClr>
                </a:solidFill>
                <a:latin typeface="Calibri" panose="020F0502020204030204" pitchFamily="34" charset="0"/>
                <a:cs typeface="Calibri" panose="020F0502020204030204" pitchFamily="34" charset="0"/>
              </a:rPr>
              <a:t>STI screening w</a:t>
            </a:r>
            <a:r>
              <a:rPr lang="en-GB" sz="2800" dirty="0">
                <a:solidFill>
                  <a:schemeClr val="accent2">
                    <a:lumMod val="75000"/>
                  </a:schemeClr>
                </a:solidFill>
                <a:latin typeface="Calibri" panose="020F0502020204030204" pitchFamily="34" charset="0"/>
                <a:cs typeface="Calibri" panose="020F0502020204030204" pitchFamily="34" charset="0"/>
              </a:rPr>
              <a:t>ith</a:t>
            </a:r>
            <a:r>
              <a:rPr lang="en-GB" sz="2800" b="1" dirty="0">
                <a:solidFill>
                  <a:schemeClr val="accent2">
                    <a:lumMod val="75000"/>
                  </a:schemeClr>
                </a:solidFill>
                <a:latin typeface="Calibri" panose="020F0502020204030204" pitchFamily="34" charset="0"/>
                <a:cs typeface="Calibri" panose="020F0502020204030204" pitchFamily="34" charset="0"/>
              </a:rPr>
              <a:t> </a:t>
            </a:r>
          </a:p>
          <a:p>
            <a:pPr algn="ctr"/>
            <a:r>
              <a:rPr lang="en-GB" sz="2800" b="1" dirty="0">
                <a:solidFill>
                  <a:schemeClr val="accent2">
                    <a:lumMod val="75000"/>
                  </a:schemeClr>
                </a:solidFill>
                <a:latin typeface="Calibri" panose="020F0502020204030204" pitchFamily="34" charset="0"/>
                <a:cs typeface="Calibri" panose="020F0502020204030204" pitchFamily="34" charset="0"/>
              </a:rPr>
              <a:t>point-of-care tests</a:t>
            </a:r>
          </a:p>
        </p:txBody>
      </p:sp>
      <p:sp>
        <p:nvSpPr>
          <p:cNvPr id="81" name="TextBox 80"/>
          <p:cNvSpPr txBox="1"/>
          <p:nvPr/>
        </p:nvSpPr>
        <p:spPr>
          <a:xfrm>
            <a:off x="5287899" y="4351231"/>
            <a:ext cx="2412966"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800" b="1" dirty="0">
                <a:solidFill>
                  <a:schemeClr val="accent1">
                    <a:lumMod val="50000"/>
                  </a:schemeClr>
                </a:solidFill>
                <a:latin typeface="Calibri" panose="020F0502020204030204" pitchFamily="34" charset="0"/>
                <a:cs typeface="Calibri" panose="020F0502020204030204" pitchFamily="34" charset="0"/>
              </a:rPr>
              <a:t>Risk-based </a:t>
            </a:r>
          </a:p>
          <a:p>
            <a:pPr algn="ctr"/>
            <a:r>
              <a:rPr lang="en-GB" sz="2800" b="1" dirty="0">
                <a:solidFill>
                  <a:schemeClr val="accent1">
                    <a:lumMod val="50000"/>
                  </a:schemeClr>
                </a:solidFill>
                <a:latin typeface="Calibri" panose="020F0502020204030204" pitchFamily="34" charset="0"/>
                <a:cs typeface="Calibri" panose="020F0502020204030204" pitchFamily="34" charset="0"/>
              </a:rPr>
              <a:t>STI screening with point-of- care tests</a:t>
            </a:r>
          </a:p>
        </p:txBody>
      </p:sp>
      <p:sp>
        <p:nvSpPr>
          <p:cNvPr id="82" name="TextBox 81"/>
          <p:cNvSpPr txBox="1"/>
          <p:nvPr/>
        </p:nvSpPr>
        <p:spPr>
          <a:xfrm>
            <a:off x="3147101" y="4361254"/>
            <a:ext cx="1870951"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800" b="1" dirty="0">
                <a:solidFill>
                  <a:schemeClr val="accent1">
                    <a:lumMod val="50000"/>
                  </a:schemeClr>
                </a:solidFill>
                <a:latin typeface="Calibri" panose="020F0502020204030204" pitchFamily="34" charset="0"/>
                <a:cs typeface="Calibri" panose="020F0502020204030204" pitchFamily="34" charset="0"/>
              </a:rPr>
              <a:t>Syndromic STI manage-</a:t>
            </a:r>
            <a:r>
              <a:rPr lang="en-GB" sz="2800" b="1" dirty="0" err="1">
                <a:solidFill>
                  <a:schemeClr val="accent1">
                    <a:lumMod val="50000"/>
                  </a:schemeClr>
                </a:solidFill>
                <a:latin typeface="Calibri" panose="020F0502020204030204" pitchFamily="34" charset="0"/>
                <a:cs typeface="Calibri" panose="020F0502020204030204" pitchFamily="34" charset="0"/>
              </a:rPr>
              <a:t>ment</a:t>
            </a:r>
            <a:endParaRPr lang="en-US" sz="2800" b="1" dirty="0">
              <a:solidFill>
                <a:schemeClr val="accent1">
                  <a:lumMod val="50000"/>
                </a:schemeClr>
              </a:solidFill>
              <a:latin typeface="Calibri" panose="020F0502020204030204" pitchFamily="34" charset="0"/>
              <a:cs typeface="Calibri" panose="020F0502020204030204" pitchFamily="34" charset="0"/>
            </a:endParaRPr>
          </a:p>
        </p:txBody>
      </p:sp>
      <p:cxnSp>
        <p:nvCxnSpPr>
          <p:cNvPr id="8" name="Straight Arrow Connector 7"/>
          <p:cNvCxnSpPr>
            <a:stCxn id="4" idx="2"/>
            <a:endCxn id="44" idx="0"/>
          </p:cNvCxnSpPr>
          <p:nvPr/>
        </p:nvCxnSpPr>
        <p:spPr bwMode="auto">
          <a:xfrm>
            <a:off x="1777365" y="3249365"/>
            <a:ext cx="0" cy="1101867"/>
          </a:xfrm>
          <a:prstGeom prst="straightConnector1">
            <a:avLst/>
          </a:prstGeom>
          <a:solidFill>
            <a:schemeClr val="accent1"/>
          </a:solidFill>
          <a:ln w="41275" cap="flat" cmpd="sng" algn="ctr">
            <a:solidFill>
              <a:schemeClr val="accent2">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a:off x="9012133" y="3048439"/>
            <a:ext cx="0" cy="1302792"/>
          </a:xfrm>
          <a:prstGeom prst="straightConnector1">
            <a:avLst/>
          </a:prstGeom>
          <a:solidFill>
            <a:schemeClr val="accent1"/>
          </a:solidFill>
          <a:ln w="41275" cap="flat" cmpd="sng" algn="ctr">
            <a:solidFill>
              <a:srgbClr val="B8E08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8371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b="7482"/>
          <a:stretch/>
        </p:blipFill>
        <p:spPr bwMode="auto">
          <a:xfrm>
            <a:off x="326794" y="1583879"/>
            <a:ext cx="10620872" cy="493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6" name="Title 1"/>
          <p:cNvSpPr>
            <a:spLocks noGrp="1" noChangeArrowheads="1"/>
          </p:cNvSpPr>
          <p:nvPr>
            <p:ph type="title"/>
          </p:nvPr>
        </p:nvSpPr>
        <p:spPr>
          <a:xfrm>
            <a:off x="234950" y="0"/>
            <a:ext cx="10458450" cy="1365250"/>
          </a:xfrm>
        </p:spPr>
        <p:txBody>
          <a:bodyPr/>
          <a:lstStyle/>
          <a:p>
            <a:pPr algn="ctr"/>
            <a:r>
              <a:rPr lang="en-US" altLang="fr-FR" sz="3700" dirty="0"/>
              <a:t>Addressing the Sustainable Development Goals</a:t>
            </a:r>
            <a:endParaRPr lang="en-GB" altLang="fr-FR" sz="3700" dirty="0"/>
          </a:p>
        </p:txBody>
      </p:sp>
      <p:sp>
        <p:nvSpPr>
          <p:cNvPr id="123908" name="Oval 1"/>
          <p:cNvSpPr>
            <a:spLocks noChangeArrowheads="1"/>
          </p:cNvSpPr>
          <p:nvPr/>
        </p:nvSpPr>
        <p:spPr bwMode="auto">
          <a:xfrm>
            <a:off x="4003464" y="1469576"/>
            <a:ext cx="1638300" cy="1733550"/>
          </a:xfrm>
          <a:prstGeom prst="ellipse">
            <a:avLst/>
          </a:prstGeom>
          <a:noFill/>
          <a:ln w="57150" algn="ctr">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1424" tIns="45712" rIns="91424" bIns="45712"/>
          <a:lstStyle>
            <a:lvl1pPr defTabSz="1041400">
              <a:spcBef>
                <a:spcPct val="80000"/>
              </a:spcBef>
              <a:buClr>
                <a:srgbClr val="1E7FB8"/>
              </a:buClr>
              <a:buFont typeface="Wingdings" pitchFamily="2" charset="2"/>
              <a:buChar char="§"/>
              <a:defRPr sz="2400">
                <a:solidFill>
                  <a:srgbClr val="000066"/>
                </a:solidFill>
                <a:latin typeface="Calibri" pitchFamily="34" charset="0"/>
                <a:cs typeface="Calibri" pitchFamily="34" charset="0"/>
              </a:defRPr>
            </a:lvl1pPr>
            <a:lvl2pPr marL="874713" indent="-303213" defTabSz="1041400">
              <a:spcBef>
                <a:spcPct val="20000"/>
              </a:spcBef>
              <a:buClr>
                <a:srgbClr val="1E7FB8"/>
              </a:buClr>
              <a:buFont typeface="Arial" pitchFamily="34" charset="0"/>
              <a:buChar char="–"/>
              <a:defRPr sz="2100">
                <a:solidFill>
                  <a:srgbClr val="000066"/>
                </a:solidFill>
                <a:latin typeface="Calibri" pitchFamily="34" charset="0"/>
                <a:cs typeface="Calibri" pitchFamily="34" charset="0"/>
              </a:defRPr>
            </a:lvl2pPr>
            <a:lvl3pPr marL="1368425" indent="-288925" defTabSz="1041400">
              <a:spcBef>
                <a:spcPct val="20000"/>
              </a:spcBef>
              <a:buClr>
                <a:srgbClr val="1E7FB8"/>
              </a:buClr>
              <a:buChar char="•"/>
              <a:defRPr>
                <a:solidFill>
                  <a:srgbClr val="000066"/>
                </a:solidFill>
                <a:latin typeface="Calibri" pitchFamily="34" charset="0"/>
                <a:cs typeface="Calibri" pitchFamily="34" charset="0"/>
              </a:defRPr>
            </a:lvl3pPr>
            <a:lvl4pPr marL="1811338" indent="-239713" defTabSz="1041400">
              <a:spcBef>
                <a:spcPct val="20000"/>
              </a:spcBef>
              <a:buClr>
                <a:srgbClr val="1E7FB8"/>
              </a:buClr>
              <a:buChar char="–"/>
              <a:defRPr>
                <a:solidFill>
                  <a:srgbClr val="000066"/>
                </a:solidFill>
                <a:latin typeface="Calibri" pitchFamily="34" charset="0"/>
                <a:cs typeface="Calibri" pitchFamily="34" charset="0"/>
              </a:defRPr>
            </a:lvl4pPr>
            <a:lvl5pPr marL="2163763" indent="-150813" algn="r" defTabSz="1041400" rtl="1">
              <a:spcBef>
                <a:spcPct val="20000"/>
              </a:spcBef>
              <a:buChar char="»"/>
              <a:defRPr sz="2300">
                <a:solidFill>
                  <a:srgbClr val="000066"/>
                </a:solidFill>
                <a:latin typeface="Arial" pitchFamily="34" charset="0"/>
                <a:cs typeface="Arial" pitchFamily="34" charset="0"/>
              </a:defRPr>
            </a:lvl5pPr>
            <a:lvl6pPr marL="2620963" indent="-150813" algn="r" defTabSz="1041400" rtl="1" eaLnBrk="0" fontAlgn="base" hangingPunct="0">
              <a:spcBef>
                <a:spcPct val="20000"/>
              </a:spcBef>
              <a:spcAft>
                <a:spcPct val="0"/>
              </a:spcAft>
              <a:buChar char="»"/>
              <a:defRPr sz="2300">
                <a:solidFill>
                  <a:srgbClr val="000066"/>
                </a:solidFill>
                <a:latin typeface="Arial" pitchFamily="34" charset="0"/>
                <a:cs typeface="Arial" pitchFamily="34" charset="0"/>
              </a:defRPr>
            </a:lvl6pPr>
            <a:lvl7pPr marL="3078163" indent="-150813" algn="r" defTabSz="1041400" rtl="1" eaLnBrk="0" fontAlgn="base" hangingPunct="0">
              <a:spcBef>
                <a:spcPct val="20000"/>
              </a:spcBef>
              <a:spcAft>
                <a:spcPct val="0"/>
              </a:spcAft>
              <a:buChar char="»"/>
              <a:defRPr sz="2300">
                <a:solidFill>
                  <a:srgbClr val="000066"/>
                </a:solidFill>
                <a:latin typeface="Arial" pitchFamily="34" charset="0"/>
                <a:cs typeface="Arial" pitchFamily="34" charset="0"/>
              </a:defRPr>
            </a:lvl7pPr>
            <a:lvl8pPr marL="3535363" indent="-150813" algn="r" defTabSz="1041400" rtl="1" eaLnBrk="0" fontAlgn="base" hangingPunct="0">
              <a:spcBef>
                <a:spcPct val="20000"/>
              </a:spcBef>
              <a:spcAft>
                <a:spcPct val="0"/>
              </a:spcAft>
              <a:buChar char="»"/>
              <a:defRPr sz="2300">
                <a:solidFill>
                  <a:srgbClr val="000066"/>
                </a:solidFill>
                <a:latin typeface="Arial" pitchFamily="34" charset="0"/>
                <a:cs typeface="Arial" pitchFamily="34" charset="0"/>
              </a:defRPr>
            </a:lvl8pPr>
            <a:lvl9pPr marL="3992563" indent="-150813" algn="r" defTabSz="1041400" rtl="1" eaLnBrk="0" fontAlgn="base" hangingPunct="0">
              <a:spcBef>
                <a:spcPct val="20000"/>
              </a:spcBef>
              <a:spcAft>
                <a:spcPct val="0"/>
              </a:spcAft>
              <a:buChar char="»"/>
              <a:defRPr sz="2300">
                <a:solidFill>
                  <a:srgbClr val="000066"/>
                </a:solidFill>
                <a:latin typeface="Arial" pitchFamily="34" charset="0"/>
                <a:cs typeface="Arial" pitchFamily="34" charset="0"/>
              </a:defRPr>
            </a:lvl9pPr>
          </a:lstStyle>
          <a:p>
            <a:pPr marL="0" marR="0" lvl="0" indent="0" algn="l" defTabSz="1041400" rtl="1" eaLnBrk="1" fontAlgn="base" latinLnBrk="0" hangingPunct="1">
              <a:lnSpc>
                <a:spcPct val="100000"/>
              </a:lnSpc>
              <a:spcBef>
                <a:spcPct val="0"/>
              </a:spcBef>
              <a:spcAft>
                <a:spcPct val="0"/>
              </a:spcAft>
              <a:buClrTx/>
              <a:buSzTx/>
              <a:buFontTx/>
              <a:buNone/>
              <a:tabLst/>
              <a:defRPr/>
            </a:pPr>
            <a:endParaRPr kumimoji="0" lang="en-GB" altLang="en-US"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2832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noChangeArrowheads="1"/>
          </p:cNvSpPr>
          <p:nvPr>
            <p:ph type="title"/>
          </p:nvPr>
        </p:nvSpPr>
        <p:spPr>
          <a:xfrm>
            <a:off x="552105" y="3263916"/>
            <a:ext cx="9715500" cy="1365250"/>
          </a:xfrm>
        </p:spPr>
        <p:txBody>
          <a:bodyPr/>
          <a:lstStyle/>
          <a:p>
            <a:pPr marL="34925" algn="ctr"/>
            <a:r>
              <a:rPr lang="en-GB" altLang="en-US" sz="3200" dirty="0"/>
              <a:t/>
            </a:r>
            <a:br>
              <a:rPr lang="en-GB" altLang="en-US" sz="3200" dirty="0"/>
            </a:br>
            <a:r>
              <a:rPr lang="en-GB" altLang="en-US" sz="4800" dirty="0"/>
              <a:t/>
            </a:r>
            <a:br>
              <a:rPr lang="en-GB" altLang="en-US" sz="4800" dirty="0"/>
            </a:br>
            <a:r>
              <a:rPr lang="en-GB" altLang="en-US" sz="4800" dirty="0"/>
              <a:t>8: </a:t>
            </a:r>
            <a:r>
              <a:rPr lang="en-GB" sz="4800" dirty="0"/>
              <a:t>Universal Health Coverage</a:t>
            </a:r>
            <a:r>
              <a:rPr lang="en-GB" altLang="en-US" sz="3200" dirty="0"/>
              <a:t/>
            </a:r>
            <a:br>
              <a:rPr lang="en-GB" altLang="en-US" sz="3200" dirty="0"/>
            </a:br>
            <a:r>
              <a:rPr lang="en-GB" altLang="en-US" sz="3200" dirty="0">
                <a:solidFill>
                  <a:srgbClr val="023DC2"/>
                </a:solidFill>
              </a:rPr>
              <a:t/>
            </a:r>
            <a:br>
              <a:rPr lang="en-GB" altLang="en-US" sz="3200" dirty="0">
                <a:solidFill>
                  <a:srgbClr val="023DC2"/>
                </a:solidFill>
              </a:rPr>
            </a:br>
            <a:r>
              <a:rPr lang="fr-CH" altLang="en-US" sz="3200" dirty="0">
                <a:solidFill>
                  <a:srgbClr val="023DC2"/>
                </a:solidFill>
              </a:rPr>
              <a:t>STI control and the 3 dimensions of the UHC</a:t>
            </a:r>
            <a:r>
              <a:rPr lang="en-US" altLang="en-US" sz="3200" dirty="0">
                <a:solidFill>
                  <a:srgbClr val="023DC2"/>
                </a:solidFill>
              </a:rPr>
              <a:t/>
            </a:r>
            <a:br>
              <a:rPr lang="en-US" altLang="en-US" sz="3200" dirty="0">
                <a:solidFill>
                  <a:srgbClr val="023DC2"/>
                </a:solidFill>
              </a:rPr>
            </a:br>
            <a:r>
              <a:rPr lang="en-GB" altLang="en-US" sz="3200" dirty="0"/>
              <a:t/>
            </a:r>
            <a:br>
              <a:rPr lang="en-GB" altLang="en-US" sz="3200" dirty="0"/>
            </a:br>
            <a:r>
              <a:rPr lang="en-GB" altLang="en-US" sz="3200" dirty="0"/>
              <a:t/>
            </a:r>
            <a:br>
              <a:rPr lang="en-GB" altLang="en-US" sz="3200" dirty="0"/>
            </a:br>
            <a:endParaRPr lang="en-GB" altLang="en-US" sz="3200" dirty="0"/>
          </a:p>
        </p:txBody>
      </p:sp>
      <p:sp>
        <p:nvSpPr>
          <p:cNvPr id="3" name="Oval 2"/>
          <p:cNvSpPr/>
          <p:nvPr/>
        </p:nvSpPr>
        <p:spPr bwMode="auto">
          <a:xfrm>
            <a:off x="298271" y="224798"/>
            <a:ext cx="2227817" cy="2279102"/>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042988" rtl="1"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a:ln>
                <a:noFill/>
              </a:ln>
              <a:solidFill>
                <a:srgbClr val="000066"/>
              </a:solidFill>
              <a:effectLst/>
              <a:uLnTx/>
              <a:uFillTx/>
              <a:latin typeface="Arial" charset="0"/>
              <a:ea typeface="+mn-ea"/>
              <a:cs typeface="Arial" charset="0"/>
            </a:endParaRPr>
          </a:p>
        </p:txBody>
      </p:sp>
      <p:sp>
        <p:nvSpPr>
          <p:cNvPr id="4" name="TextBox 3"/>
          <p:cNvSpPr txBox="1"/>
          <p:nvPr/>
        </p:nvSpPr>
        <p:spPr>
          <a:xfrm>
            <a:off x="256707" y="487186"/>
            <a:ext cx="2310944" cy="175432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Universal Health Coverage, Including Financial Risk Protection</a:t>
            </a:r>
            <a:endParaRPr kumimoji="0" lang="en-US" sz="20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3985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44963" y="1637043"/>
            <a:ext cx="2962513" cy="5561779"/>
          </a:xfrm>
          <a:prstGeom prst="roundRect">
            <a:avLst/>
          </a:prstGeom>
          <a:ln/>
        </p:spPr>
        <p:style>
          <a:lnRef idx="1">
            <a:schemeClr val="accent5"/>
          </a:lnRef>
          <a:fillRef idx="2">
            <a:schemeClr val="accent5"/>
          </a:fillRef>
          <a:effectRef idx="1">
            <a:schemeClr val="accent5"/>
          </a:effectRef>
          <a:fontRef idx="minor">
            <a:schemeClr val="dk1"/>
          </a:fontRef>
        </p:style>
        <p:txBody>
          <a:bodyPr lIns="100482" tIns="50241" rIns="100482" bIns="50241"/>
          <a:lstStyle>
            <a:lvl1pPr defTabSz="1039813" eaLnBrk="0" hangingPunct="0">
              <a:defRPr sz="3900" b="1">
                <a:solidFill>
                  <a:srgbClr val="000066"/>
                </a:solidFill>
                <a:latin typeface="Arial" charset="0"/>
                <a:cs typeface="Arial" charset="0"/>
              </a:defRPr>
            </a:lvl1pPr>
            <a:lvl2pPr marL="742950" indent="-285750" defTabSz="1039813" eaLnBrk="0" hangingPunct="0">
              <a:defRPr sz="3900" b="1">
                <a:solidFill>
                  <a:srgbClr val="000066"/>
                </a:solidFill>
                <a:latin typeface="Arial" charset="0"/>
                <a:cs typeface="Arial" charset="0"/>
              </a:defRPr>
            </a:lvl2pPr>
            <a:lvl3pPr marL="1143000" indent="-228600" defTabSz="1039813" eaLnBrk="0" hangingPunct="0">
              <a:defRPr sz="3900" b="1">
                <a:solidFill>
                  <a:srgbClr val="000066"/>
                </a:solidFill>
                <a:latin typeface="Arial" charset="0"/>
                <a:cs typeface="Arial" charset="0"/>
              </a:defRPr>
            </a:lvl3pPr>
            <a:lvl4pPr marL="1600200" indent="-228600" defTabSz="1039813" eaLnBrk="0" hangingPunct="0">
              <a:defRPr sz="3900" b="1">
                <a:solidFill>
                  <a:srgbClr val="000066"/>
                </a:solidFill>
                <a:latin typeface="Arial" charset="0"/>
                <a:cs typeface="Arial" charset="0"/>
              </a:defRPr>
            </a:lvl4pPr>
            <a:lvl5pPr marL="2057400" indent="-228600" defTabSz="1039813" eaLnBrk="0" hangingPunct="0">
              <a:defRPr sz="3900" b="1">
                <a:solidFill>
                  <a:srgbClr val="000066"/>
                </a:solidFill>
                <a:latin typeface="Arial" charset="0"/>
                <a:cs typeface="Arial" charset="0"/>
              </a:defRPr>
            </a:lvl5pPr>
            <a:lvl6pPr marL="2514600" indent="-228600" defTabSz="1039813" eaLnBrk="0" fontAlgn="base" hangingPunct="0">
              <a:spcBef>
                <a:spcPct val="0"/>
              </a:spcBef>
              <a:spcAft>
                <a:spcPct val="0"/>
              </a:spcAft>
              <a:defRPr sz="3900" b="1">
                <a:solidFill>
                  <a:srgbClr val="000066"/>
                </a:solidFill>
                <a:latin typeface="Arial" charset="0"/>
                <a:cs typeface="Arial" charset="0"/>
              </a:defRPr>
            </a:lvl6pPr>
            <a:lvl7pPr marL="2971800" indent="-228600" defTabSz="1039813" eaLnBrk="0" fontAlgn="base" hangingPunct="0">
              <a:spcBef>
                <a:spcPct val="0"/>
              </a:spcBef>
              <a:spcAft>
                <a:spcPct val="0"/>
              </a:spcAft>
              <a:defRPr sz="3900" b="1">
                <a:solidFill>
                  <a:srgbClr val="000066"/>
                </a:solidFill>
                <a:latin typeface="Arial" charset="0"/>
                <a:cs typeface="Arial" charset="0"/>
              </a:defRPr>
            </a:lvl7pPr>
            <a:lvl8pPr marL="3429000" indent="-228600" defTabSz="1039813" eaLnBrk="0" fontAlgn="base" hangingPunct="0">
              <a:spcBef>
                <a:spcPct val="0"/>
              </a:spcBef>
              <a:spcAft>
                <a:spcPct val="0"/>
              </a:spcAft>
              <a:defRPr sz="3900" b="1">
                <a:solidFill>
                  <a:srgbClr val="000066"/>
                </a:solidFill>
                <a:latin typeface="Arial" charset="0"/>
                <a:cs typeface="Arial" charset="0"/>
              </a:defRPr>
            </a:lvl8pPr>
            <a:lvl9pPr marL="3886200" indent="-228600" defTabSz="1039813" eaLnBrk="0" fontAlgn="base" hangingPunct="0">
              <a:spcBef>
                <a:spcPct val="0"/>
              </a:spcBef>
              <a:spcAft>
                <a:spcPct val="0"/>
              </a:spcAft>
              <a:defRPr sz="3900" b="1">
                <a:solidFill>
                  <a:srgbClr val="000066"/>
                </a:solidFill>
                <a:latin typeface="Arial" charset="0"/>
                <a:cs typeface="Arial" charset="0"/>
              </a:defRPr>
            </a:lvl9pPr>
          </a:lstStyle>
          <a:p>
            <a:pPr algn="ctr" defTabSz="1146394" eaLnBrk="1" fontAlgn="auto" hangingPunct="1">
              <a:spcBef>
                <a:spcPts val="0"/>
              </a:spcBef>
              <a:spcAft>
                <a:spcPts val="0"/>
              </a:spcAft>
              <a:defRPr/>
            </a:pPr>
            <a:r>
              <a:rPr lang="en-US" sz="2400" dirty="0"/>
              <a:t>Interventions for impact</a:t>
            </a:r>
          </a:p>
          <a:p>
            <a:pPr algn="ctr" defTabSz="1146394" eaLnBrk="1" fontAlgn="auto" hangingPunct="1">
              <a:spcBef>
                <a:spcPts val="0"/>
              </a:spcBef>
              <a:spcAft>
                <a:spcPts val="0"/>
              </a:spcAft>
              <a:defRPr/>
            </a:pPr>
            <a:endParaRPr lang="en-US" sz="2400" dirty="0">
              <a:solidFill>
                <a:srgbClr val="FFFFFF"/>
              </a:solidFill>
            </a:endParaRPr>
          </a:p>
        </p:txBody>
      </p:sp>
      <p:sp>
        <p:nvSpPr>
          <p:cNvPr id="15" name="Rounded Rectangle 14"/>
          <p:cNvSpPr/>
          <p:nvPr/>
        </p:nvSpPr>
        <p:spPr>
          <a:xfrm>
            <a:off x="4124258" y="1637043"/>
            <a:ext cx="2775306" cy="5561778"/>
          </a:xfrm>
          <a:prstGeom prst="roundRect">
            <a:avLst/>
          </a:prstGeom>
        </p:spPr>
        <p:style>
          <a:lnRef idx="1">
            <a:schemeClr val="accent5"/>
          </a:lnRef>
          <a:fillRef idx="2">
            <a:schemeClr val="accent5"/>
          </a:fillRef>
          <a:effectRef idx="1">
            <a:schemeClr val="accent5"/>
          </a:effectRef>
          <a:fontRef idx="minor">
            <a:schemeClr val="dk1"/>
          </a:fontRef>
        </p:style>
        <p:txBody>
          <a:bodyPr lIns="100482" tIns="50241" rIns="100482" bIns="50241"/>
          <a:lstStyle>
            <a:lvl1pPr defTabSz="1039813" eaLnBrk="0" hangingPunct="0">
              <a:defRPr sz="3900" b="1">
                <a:solidFill>
                  <a:srgbClr val="000066"/>
                </a:solidFill>
                <a:latin typeface="Arial" charset="0"/>
                <a:cs typeface="Arial" charset="0"/>
              </a:defRPr>
            </a:lvl1pPr>
            <a:lvl2pPr marL="742950" indent="-285750" defTabSz="1039813" eaLnBrk="0" hangingPunct="0">
              <a:defRPr sz="3900" b="1">
                <a:solidFill>
                  <a:srgbClr val="000066"/>
                </a:solidFill>
                <a:latin typeface="Arial" charset="0"/>
                <a:cs typeface="Arial" charset="0"/>
              </a:defRPr>
            </a:lvl2pPr>
            <a:lvl3pPr marL="1143000" indent="-228600" defTabSz="1039813" eaLnBrk="0" hangingPunct="0">
              <a:defRPr sz="3900" b="1">
                <a:solidFill>
                  <a:srgbClr val="000066"/>
                </a:solidFill>
                <a:latin typeface="Arial" charset="0"/>
                <a:cs typeface="Arial" charset="0"/>
              </a:defRPr>
            </a:lvl3pPr>
            <a:lvl4pPr marL="1600200" indent="-228600" defTabSz="1039813" eaLnBrk="0" hangingPunct="0">
              <a:defRPr sz="3900" b="1">
                <a:solidFill>
                  <a:srgbClr val="000066"/>
                </a:solidFill>
                <a:latin typeface="Arial" charset="0"/>
                <a:cs typeface="Arial" charset="0"/>
              </a:defRPr>
            </a:lvl4pPr>
            <a:lvl5pPr marL="2057400" indent="-228600" defTabSz="1039813" eaLnBrk="0" hangingPunct="0">
              <a:defRPr sz="3900" b="1">
                <a:solidFill>
                  <a:srgbClr val="000066"/>
                </a:solidFill>
                <a:latin typeface="Arial" charset="0"/>
                <a:cs typeface="Arial" charset="0"/>
              </a:defRPr>
            </a:lvl5pPr>
            <a:lvl6pPr marL="2514600" indent="-228600" defTabSz="1039813" eaLnBrk="0" fontAlgn="base" hangingPunct="0">
              <a:spcBef>
                <a:spcPct val="0"/>
              </a:spcBef>
              <a:spcAft>
                <a:spcPct val="0"/>
              </a:spcAft>
              <a:defRPr sz="3900" b="1">
                <a:solidFill>
                  <a:srgbClr val="000066"/>
                </a:solidFill>
                <a:latin typeface="Arial" charset="0"/>
                <a:cs typeface="Arial" charset="0"/>
              </a:defRPr>
            </a:lvl6pPr>
            <a:lvl7pPr marL="2971800" indent="-228600" defTabSz="1039813" eaLnBrk="0" fontAlgn="base" hangingPunct="0">
              <a:spcBef>
                <a:spcPct val="0"/>
              </a:spcBef>
              <a:spcAft>
                <a:spcPct val="0"/>
              </a:spcAft>
              <a:defRPr sz="3900" b="1">
                <a:solidFill>
                  <a:srgbClr val="000066"/>
                </a:solidFill>
                <a:latin typeface="Arial" charset="0"/>
                <a:cs typeface="Arial" charset="0"/>
              </a:defRPr>
            </a:lvl7pPr>
            <a:lvl8pPr marL="3429000" indent="-228600" defTabSz="1039813" eaLnBrk="0" fontAlgn="base" hangingPunct="0">
              <a:spcBef>
                <a:spcPct val="0"/>
              </a:spcBef>
              <a:spcAft>
                <a:spcPct val="0"/>
              </a:spcAft>
              <a:defRPr sz="3900" b="1">
                <a:solidFill>
                  <a:srgbClr val="000066"/>
                </a:solidFill>
                <a:latin typeface="Arial" charset="0"/>
                <a:cs typeface="Arial" charset="0"/>
              </a:defRPr>
            </a:lvl8pPr>
            <a:lvl9pPr marL="3886200" indent="-228600" defTabSz="1039813" eaLnBrk="0" fontAlgn="base" hangingPunct="0">
              <a:spcBef>
                <a:spcPct val="0"/>
              </a:spcBef>
              <a:spcAft>
                <a:spcPct val="0"/>
              </a:spcAft>
              <a:defRPr sz="3900" b="1">
                <a:solidFill>
                  <a:srgbClr val="000066"/>
                </a:solidFill>
                <a:latin typeface="Arial" charset="0"/>
                <a:cs typeface="Arial" charset="0"/>
              </a:defRPr>
            </a:lvl9pPr>
          </a:lstStyle>
          <a:p>
            <a:pPr algn="ctr" defTabSz="1146394" eaLnBrk="1" fontAlgn="auto" hangingPunct="1">
              <a:spcBef>
                <a:spcPts val="0"/>
              </a:spcBef>
              <a:spcAft>
                <a:spcPts val="0"/>
              </a:spcAft>
              <a:defRPr/>
            </a:pPr>
            <a:r>
              <a:rPr lang="en-US" sz="2400" dirty="0"/>
              <a:t>Delivering for equity</a:t>
            </a:r>
          </a:p>
          <a:p>
            <a:pPr algn="ctr" defTabSz="1146394" eaLnBrk="1" fontAlgn="auto" hangingPunct="1">
              <a:spcBef>
                <a:spcPts val="0"/>
              </a:spcBef>
              <a:spcAft>
                <a:spcPts val="0"/>
              </a:spcAft>
              <a:defRPr/>
            </a:pPr>
            <a:endParaRPr lang="en-US" sz="2000" dirty="0">
              <a:solidFill>
                <a:srgbClr val="FFFF00"/>
              </a:solidFill>
            </a:endParaRPr>
          </a:p>
          <a:p>
            <a:pPr marL="199525" indent="-199525" defTabSz="1146394" eaLnBrk="1" fontAlgn="auto" hangingPunct="1">
              <a:spcBef>
                <a:spcPts val="0"/>
              </a:spcBef>
              <a:spcAft>
                <a:spcPts val="0"/>
              </a:spcAft>
              <a:defRPr/>
            </a:pPr>
            <a:r>
              <a:rPr lang="en-US" sz="1600" dirty="0">
                <a:solidFill>
                  <a:prstClr val="black"/>
                </a:solidFill>
              </a:rPr>
              <a:t>1. Integration of STI services with PHC, HIV, FP, MCH, adolescent, fertility</a:t>
            </a:r>
          </a:p>
          <a:p>
            <a:pPr marL="199525" indent="-199525" defTabSz="1146394" eaLnBrk="1" fontAlgn="auto" hangingPunct="1">
              <a:spcBef>
                <a:spcPts val="0"/>
              </a:spcBef>
              <a:spcAft>
                <a:spcPts val="0"/>
              </a:spcAft>
              <a:defRPr/>
            </a:pPr>
            <a:r>
              <a:rPr lang="en-US" sz="1600" dirty="0">
                <a:solidFill>
                  <a:prstClr val="black"/>
                </a:solidFill>
              </a:rPr>
              <a:t> </a:t>
            </a:r>
          </a:p>
          <a:p>
            <a:pPr marL="199525" indent="-199525" defTabSz="1146394" eaLnBrk="1" fontAlgn="auto" hangingPunct="1">
              <a:spcBef>
                <a:spcPts val="0"/>
              </a:spcBef>
              <a:spcAft>
                <a:spcPts val="0"/>
              </a:spcAft>
              <a:defRPr/>
            </a:pPr>
            <a:r>
              <a:rPr lang="en-US" sz="1600" dirty="0">
                <a:solidFill>
                  <a:prstClr val="black"/>
                </a:solidFill>
              </a:rPr>
              <a:t>2. Reach key and specific populations</a:t>
            </a:r>
          </a:p>
          <a:p>
            <a:pPr marL="199525" indent="-199525" defTabSz="1146394" eaLnBrk="1" fontAlgn="auto" hangingPunct="1">
              <a:spcBef>
                <a:spcPts val="0"/>
              </a:spcBef>
              <a:spcAft>
                <a:spcPts val="0"/>
              </a:spcAft>
              <a:defRPr/>
            </a:pPr>
            <a:endParaRPr lang="en-US" sz="1600" dirty="0">
              <a:solidFill>
                <a:prstClr val="black"/>
              </a:solidFill>
            </a:endParaRPr>
          </a:p>
          <a:p>
            <a:pPr marL="199525" indent="-199525" defTabSz="1146394" eaLnBrk="1" fontAlgn="auto" hangingPunct="1">
              <a:spcBef>
                <a:spcPts val="0"/>
              </a:spcBef>
              <a:spcAft>
                <a:spcPts val="0"/>
              </a:spcAft>
              <a:defRPr/>
            </a:pPr>
            <a:r>
              <a:rPr lang="en-US" sz="1600" dirty="0">
                <a:solidFill>
                  <a:prstClr val="black"/>
                </a:solidFill>
              </a:rPr>
              <a:t>3. Community involvement</a:t>
            </a:r>
          </a:p>
          <a:p>
            <a:pPr marL="199525" indent="-199525" defTabSz="1146394" eaLnBrk="1" fontAlgn="auto" hangingPunct="1">
              <a:spcBef>
                <a:spcPts val="0"/>
              </a:spcBef>
              <a:spcAft>
                <a:spcPts val="0"/>
              </a:spcAft>
              <a:defRPr/>
            </a:pPr>
            <a:endParaRPr lang="en-US" sz="1600" dirty="0">
              <a:solidFill>
                <a:prstClr val="black"/>
              </a:solidFill>
            </a:endParaRPr>
          </a:p>
          <a:p>
            <a:pPr marL="199525" indent="-199525" defTabSz="1146394" eaLnBrk="1" fontAlgn="auto" hangingPunct="1">
              <a:spcBef>
                <a:spcPts val="0"/>
              </a:spcBef>
              <a:spcAft>
                <a:spcPts val="0"/>
              </a:spcAft>
              <a:defRPr/>
            </a:pPr>
            <a:r>
              <a:rPr lang="en-US" sz="1600" dirty="0">
                <a:solidFill>
                  <a:prstClr val="black"/>
                </a:solidFill>
              </a:rPr>
              <a:t>4. Quality of care</a:t>
            </a:r>
          </a:p>
          <a:p>
            <a:pPr algn="ctr" defTabSz="1146394" eaLnBrk="1" fontAlgn="auto" hangingPunct="1">
              <a:spcBef>
                <a:spcPts val="0"/>
              </a:spcBef>
              <a:spcAft>
                <a:spcPts val="0"/>
              </a:spcAft>
              <a:defRPr/>
            </a:pPr>
            <a:endParaRPr lang="en-US" sz="1600" i="1" dirty="0">
              <a:solidFill>
                <a:srgbClr val="FFFFFF"/>
              </a:solidFill>
            </a:endParaRPr>
          </a:p>
        </p:txBody>
      </p:sp>
      <p:sp>
        <p:nvSpPr>
          <p:cNvPr id="2" name="Rounded Rectangle 1"/>
          <p:cNvSpPr/>
          <p:nvPr/>
        </p:nvSpPr>
        <p:spPr>
          <a:xfrm>
            <a:off x="824354" y="2613840"/>
            <a:ext cx="2758203" cy="2158584"/>
          </a:xfrm>
          <a:prstGeom prst="roundRect">
            <a:avLst/>
          </a:prstGeom>
          <a:solidFill>
            <a:schemeClr val="tx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9525" indent="-199525" defTabSz="1008126"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1. Health education, HPV vaccine, condoms</a:t>
            </a:r>
          </a:p>
          <a:p>
            <a:pPr marL="199525" indent="-199525" defTabSz="1008126" eaLnBrk="1" fontAlgn="auto"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a:p>
            <a:pPr marL="199525" indent="-199525" defTabSz="1008126"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2. Early diagnosis and treatment</a:t>
            </a:r>
          </a:p>
          <a:p>
            <a:pPr marL="199525" indent="-199525" defTabSz="1008126" eaLnBrk="1" fontAlgn="auto"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a:p>
            <a:pPr marL="199525" indent="-199525" defTabSz="1008126"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3. Partner treatment</a:t>
            </a:r>
          </a:p>
        </p:txBody>
      </p:sp>
      <p:sp>
        <p:nvSpPr>
          <p:cNvPr id="16" name="Rounded Rectangle 15"/>
          <p:cNvSpPr/>
          <p:nvPr/>
        </p:nvSpPr>
        <p:spPr>
          <a:xfrm>
            <a:off x="7355964" y="1637042"/>
            <a:ext cx="2569431" cy="5561779"/>
          </a:xfrm>
          <a:prstGeom prst="roundRect">
            <a:avLst/>
          </a:prstGeom>
        </p:spPr>
        <p:style>
          <a:lnRef idx="1">
            <a:schemeClr val="accent5"/>
          </a:lnRef>
          <a:fillRef idx="2">
            <a:schemeClr val="accent5"/>
          </a:fillRef>
          <a:effectRef idx="1">
            <a:schemeClr val="accent5"/>
          </a:effectRef>
          <a:fontRef idx="minor">
            <a:schemeClr val="dk1"/>
          </a:fontRef>
        </p:style>
        <p:txBody>
          <a:bodyPr lIns="100482" tIns="50241" rIns="100482" bIns="50241"/>
          <a:lstStyle>
            <a:lvl1pPr defTabSz="1039813" eaLnBrk="0" hangingPunct="0">
              <a:defRPr sz="3900" b="1">
                <a:solidFill>
                  <a:srgbClr val="000066"/>
                </a:solidFill>
                <a:latin typeface="Arial" charset="0"/>
                <a:cs typeface="Arial" charset="0"/>
              </a:defRPr>
            </a:lvl1pPr>
            <a:lvl2pPr marL="742950" indent="-285750" defTabSz="1039813" eaLnBrk="0" hangingPunct="0">
              <a:defRPr sz="3900" b="1">
                <a:solidFill>
                  <a:srgbClr val="000066"/>
                </a:solidFill>
                <a:latin typeface="Arial" charset="0"/>
                <a:cs typeface="Arial" charset="0"/>
              </a:defRPr>
            </a:lvl2pPr>
            <a:lvl3pPr marL="1143000" indent="-228600" defTabSz="1039813" eaLnBrk="0" hangingPunct="0">
              <a:defRPr sz="3900" b="1">
                <a:solidFill>
                  <a:srgbClr val="000066"/>
                </a:solidFill>
                <a:latin typeface="Arial" charset="0"/>
                <a:cs typeface="Arial" charset="0"/>
              </a:defRPr>
            </a:lvl3pPr>
            <a:lvl4pPr marL="1600200" indent="-228600" defTabSz="1039813" eaLnBrk="0" hangingPunct="0">
              <a:defRPr sz="3900" b="1">
                <a:solidFill>
                  <a:srgbClr val="000066"/>
                </a:solidFill>
                <a:latin typeface="Arial" charset="0"/>
                <a:cs typeface="Arial" charset="0"/>
              </a:defRPr>
            </a:lvl4pPr>
            <a:lvl5pPr marL="2057400" indent="-228600" defTabSz="1039813" eaLnBrk="0" hangingPunct="0">
              <a:defRPr sz="3900" b="1">
                <a:solidFill>
                  <a:srgbClr val="000066"/>
                </a:solidFill>
                <a:latin typeface="Arial" charset="0"/>
                <a:cs typeface="Arial" charset="0"/>
              </a:defRPr>
            </a:lvl5pPr>
            <a:lvl6pPr marL="2514600" indent="-228600" defTabSz="1039813" eaLnBrk="0" fontAlgn="base" hangingPunct="0">
              <a:spcBef>
                <a:spcPct val="0"/>
              </a:spcBef>
              <a:spcAft>
                <a:spcPct val="0"/>
              </a:spcAft>
              <a:defRPr sz="3900" b="1">
                <a:solidFill>
                  <a:srgbClr val="000066"/>
                </a:solidFill>
                <a:latin typeface="Arial" charset="0"/>
                <a:cs typeface="Arial" charset="0"/>
              </a:defRPr>
            </a:lvl6pPr>
            <a:lvl7pPr marL="2971800" indent="-228600" defTabSz="1039813" eaLnBrk="0" fontAlgn="base" hangingPunct="0">
              <a:spcBef>
                <a:spcPct val="0"/>
              </a:spcBef>
              <a:spcAft>
                <a:spcPct val="0"/>
              </a:spcAft>
              <a:defRPr sz="3900" b="1">
                <a:solidFill>
                  <a:srgbClr val="000066"/>
                </a:solidFill>
                <a:latin typeface="Arial" charset="0"/>
                <a:cs typeface="Arial" charset="0"/>
              </a:defRPr>
            </a:lvl7pPr>
            <a:lvl8pPr marL="3429000" indent="-228600" defTabSz="1039813" eaLnBrk="0" fontAlgn="base" hangingPunct="0">
              <a:spcBef>
                <a:spcPct val="0"/>
              </a:spcBef>
              <a:spcAft>
                <a:spcPct val="0"/>
              </a:spcAft>
              <a:defRPr sz="3900" b="1">
                <a:solidFill>
                  <a:srgbClr val="000066"/>
                </a:solidFill>
                <a:latin typeface="Arial" charset="0"/>
                <a:cs typeface="Arial" charset="0"/>
              </a:defRPr>
            </a:lvl8pPr>
            <a:lvl9pPr marL="3886200" indent="-228600" defTabSz="1039813" eaLnBrk="0" fontAlgn="base" hangingPunct="0">
              <a:spcBef>
                <a:spcPct val="0"/>
              </a:spcBef>
              <a:spcAft>
                <a:spcPct val="0"/>
              </a:spcAft>
              <a:defRPr sz="3900" b="1">
                <a:solidFill>
                  <a:srgbClr val="000066"/>
                </a:solidFill>
                <a:latin typeface="Arial" charset="0"/>
                <a:cs typeface="Arial" charset="0"/>
              </a:defRPr>
            </a:lvl9pPr>
          </a:lstStyle>
          <a:p>
            <a:pPr algn="ctr" defTabSz="1146394" eaLnBrk="1" fontAlgn="auto" hangingPunct="1">
              <a:spcBef>
                <a:spcPts val="0"/>
              </a:spcBef>
              <a:spcAft>
                <a:spcPts val="0"/>
              </a:spcAft>
              <a:defRPr/>
            </a:pPr>
            <a:r>
              <a:rPr lang="en-US" sz="2400" dirty="0"/>
              <a:t>Financing</a:t>
            </a:r>
          </a:p>
          <a:p>
            <a:pPr algn="ctr" defTabSz="1146394" eaLnBrk="1" fontAlgn="auto" hangingPunct="1">
              <a:spcBef>
                <a:spcPts val="0"/>
              </a:spcBef>
              <a:spcAft>
                <a:spcPts val="0"/>
              </a:spcAft>
              <a:defRPr/>
            </a:pPr>
            <a:endParaRPr lang="en-GB" sz="2000" dirty="0">
              <a:solidFill>
                <a:prstClr val="black"/>
              </a:solidFill>
            </a:endParaRPr>
          </a:p>
          <a:p>
            <a:pPr marL="252032" indent="-252032" defTabSz="1146394" eaLnBrk="1" fontAlgn="auto" hangingPunct="1">
              <a:spcBef>
                <a:spcPts val="0"/>
              </a:spcBef>
              <a:spcAft>
                <a:spcPts val="0"/>
              </a:spcAft>
              <a:buFontTx/>
              <a:buAutoNum type="arabicPeriod"/>
              <a:defRPr/>
            </a:pPr>
            <a:r>
              <a:rPr lang="en-GB" sz="1600" dirty="0">
                <a:solidFill>
                  <a:prstClr val="black"/>
                </a:solidFill>
              </a:rPr>
              <a:t>Develop an investment case</a:t>
            </a:r>
          </a:p>
          <a:p>
            <a:pPr marL="252032" indent="-252032" defTabSz="1146394" eaLnBrk="1" fontAlgn="auto" hangingPunct="1">
              <a:spcBef>
                <a:spcPts val="0"/>
              </a:spcBef>
              <a:spcAft>
                <a:spcPts val="0"/>
              </a:spcAft>
              <a:buFontTx/>
              <a:buAutoNum type="arabicPeriod"/>
              <a:defRPr/>
            </a:pPr>
            <a:endParaRPr lang="en-GB" sz="1600" dirty="0">
              <a:solidFill>
                <a:prstClr val="black"/>
              </a:solidFill>
            </a:endParaRPr>
          </a:p>
          <a:p>
            <a:pPr marL="252032" indent="-252032" defTabSz="1146394" eaLnBrk="1" fontAlgn="auto" hangingPunct="1">
              <a:spcBef>
                <a:spcPts val="0"/>
              </a:spcBef>
              <a:spcAft>
                <a:spcPts val="0"/>
              </a:spcAft>
              <a:buFontTx/>
              <a:buAutoNum type="arabicPeriod"/>
              <a:defRPr/>
            </a:pPr>
            <a:r>
              <a:rPr lang="en-GB" sz="1600" dirty="0">
                <a:solidFill>
                  <a:prstClr val="black"/>
                </a:solidFill>
              </a:rPr>
              <a:t>Support financial protection schemes</a:t>
            </a:r>
          </a:p>
          <a:p>
            <a:pPr marL="252032" indent="-252032" defTabSz="1146394" eaLnBrk="1" fontAlgn="auto" hangingPunct="1">
              <a:spcBef>
                <a:spcPts val="0"/>
              </a:spcBef>
              <a:spcAft>
                <a:spcPts val="0"/>
              </a:spcAft>
              <a:buFontTx/>
              <a:buAutoNum type="arabicPeriod"/>
              <a:defRPr/>
            </a:pPr>
            <a:endParaRPr lang="en-GB" sz="1600" dirty="0">
              <a:solidFill>
                <a:prstClr val="black"/>
              </a:solidFill>
            </a:endParaRPr>
          </a:p>
          <a:p>
            <a:pPr marL="252032" indent="-252032" defTabSz="1146394" eaLnBrk="1" fontAlgn="auto" hangingPunct="1">
              <a:spcBef>
                <a:spcPts val="0"/>
              </a:spcBef>
              <a:spcAft>
                <a:spcPts val="0"/>
              </a:spcAft>
              <a:buFontTx/>
              <a:buAutoNum type="arabicPeriod"/>
              <a:defRPr/>
            </a:pPr>
            <a:r>
              <a:rPr lang="en-GB" sz="1600" dirty="0">
                <a:solidFill>
                  <a:prstClr val="black"/>
                </a:solidFill>
              </a:rPr>
              <a:t>Reduce commodity prices</a:t>
            </a:r>
          </a:p>
          <a:p>
            <a:pPr marL="252032" indent="-252032" defTabSz="1146394" eaLnBrk="1" fontAlgn="auto" hangingPunct="1">
              <a:spcBef>
                <a:spcPts val="0"/>
              </a:spcBef>
              <a:spcAft>
                <a:spcPts val="0"/>
              </a:spcAft>
              <a:buFontTx/>
              <a:buAutoNum type="arabicPeriod"/>
              <a:defRPr/>
            </a:pPr>
            <a:endParaRPr lang="en-GB" sz="1600" dirty="0">
              <a:solidFill>
                <a:prstClr val="black"/>
              </a:solidFill>
            </a:endParaRPr>
          </a:p>
          <a:p>
            <a:pPr marL="252032" indent="-252032" defTabSz="1146394" eaLnBrk="1" fontAlgn="auto" hangingPunct="1">
              <a:spcBef>
                <a:spcPts val="0"/>
              </a:spcBef>
              <a:spcAft>
                <a:spcPts val="0"/>
              </a:spcAft>
              <a:buFontTx/>
              <a:buAutoNum type="arabicPeriod"/>
              <a:defRPr/>
            </a:pPr>
            <a:r>
              <a:rPr lang="en-GB" sz="1600" dirty="0">
                <a:solidFill>
                  <a:prstClr val="black"/>
                </a:solidFill>
              </a:rPr>
              <a:t>Increase procurement efficiency</a:t>
            </a:r>
          </a:p>
          <a:p>
            <a:pPr marL="252032" indent="-252032" defTabSz="1146394" eaLnBrk="1" fontAlgn="auto" hangingPunct="1">
              <a:spcBef>
                <a:spcPts val="0"/>
              </a:spcBef>
              <a:spcAft>
                <a:spcPts val="0"/>
              </a:spcAft>
              <a:buFontTx/>
              <a:buAutoNum type="arabicPeriod"/>
              <a:defRPr/>
            </a:pPr>
            <a:endParaRPr lang="en-US" sz="1600" dirty="0">
              <a:solidFill>
                <a:prstClr val="black"/>
              </a:solidFill>
            </a:endParaRPr>
          </a:p>
          <a:p>
            <a:pPr algn="ctr" defTabSz="1146394" eaLnBrk="1" fontAlgn="auto" hangingPunct="1">
              <a:spcBef>
                <a:spcPts val="0"/>
              </a:spcBef>
              <a:spcAft>
                <a:spcPts val="0"/>
              </a:spcAft>
              <a:defRPr/>
            </a:pPr>
            <a:endParaRPr lang="en-US" sz="2000" dirty="0">
              <a:solidFill>
                <a:srgbClr val="FFFF00"/>
              </a:solidFill>
            </a:endParaRPr>
          </a:p>
        </p:txBody>
      </p:sp>
      <p:sp>
        <p:nvSpPr>
          <p:cNvPr id="10" name="Rounded Rectangle 9"/>
          <p:cNvSpPr/>
          <p:nvPr/>
        </p:nvSpPr>
        <p:spPr>
          <a:xfrm>
            <a:off x="1443231" y="349778"/>
            <a:ext cx="7750648" cy="880506"/>
          </a:xfrm>
          <a:prstGeom prst="roundRect">
            <a:avLst/>
          </a:prstGeom>
        </p:spPr>
        <p:style>
          <a:lnRef idx="1">
            <a:schemeClr val="accent1"/>
          </a:lnRef>
          <a:fillRef idx="2">
            <a:schemeClr val="accent1"/>
          </a:fillRef>
          <a:effectRef idx="1">
            <a:schemeClr val="accent1"/>
          </a:effectRef>
          <a:fontRef idx="minor">
            <a:schemeClr val="dk1"/>
          </a:fontRef>
        </p:style>
        <p:txBody>
          <a:bodyPr lIns="100482" tIns="50241" rIns="100482" bIns="50241" anchor="ctr"/>
          <a:lstStyle/>
          <a:p>
            <a:pPr algn="ctr" defTabSz="1004751" eaLnBrk="1" fontAlgn="auto" hangingPunct="1">
              <a:spcBef>
                <a:spcPts val="0"/>
              </a:spcBef>
              <a:spcAft>
                <a:spcPts val="0"/>
              </a:spcAft>
              <a:defRPr/>
            </a:pPr>
            <a:r>
              <a:rPr lang="en-US" sz="3600" dirty="0">
                <a:solidFill>
                  <a:prstClr val="black"/>
                </a:solidFill>
                <a:latin typeface="Calibri"/>
              </a:rPr>
              <a:t>Universal Health Coverage Framework </a:t>
            </a:r>
          </a:p>
        </p:txBody>
      </p:sp>
      <p:sp>
        <p:nvSpPr>
          <p:cNvPr id="11" name="Rounded Rectangle 10"/>
          <p:cNvSpPr/>
          <p:nvPr/>
        </p:nvSpPr>
        <p:spPr>
          <a:xfrm>
            <a:off x="824354" y="4925729"/>
            <a:ext cx="2758203" cy="2158584"/>
          </a:xfrm>
          <a:prstGeom prst="roundRect">
            <a:avLst/>
          </a:prstGeom>
          <a:solidFill>
            <a:srgbClr val="0099FF">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9525" indent="-199525" defTabSz="1008126"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1. EMTCT of syphilis &amp; HIV</a:t>
            </a:r>
          </a:p>
          <a:p>
            <a:pPr marL="199525" indent="-199525" defTabSz="1008126" eaLnBrk="1" fontAlgn="auto"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a:p>
            <a:pPr marL="199525" indent="-199525" defTabSz="1008126"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2. HPV vaccines</a:t>
            </a:r>
          </a:p>
          <a:p>
            <a:pPr marL="199525" indent="-199525" defTabSz="1008126" eaLnBrk="1" fontAlgn="auto"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a:p>
            <a:pPr marL="199525" indent="-199525" defTabSz="1008126"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3. Control gonococcal AMR</a:t>
            </a:r>
          </a:p>
        </p:txBody>
      </p:sp>
    </p:spTree>
    <p:extLst>
      <p:ext uri="{BB962C8B-B14F-4D97-AF65-F5344CB8AC3E}">
        <p14:creationId xmlns:p14="http://schemas.microsoft.com/office/powerpoint/2010/main" val="2836894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226083" y="144576"/>
            <a:ext cx="10184648" cy="5382667"/>
            <a:chOff x="203781" y="389898"/>
            <a:chExt cx="10184648" cy="5382667"/>
          </a:xfrm>
        </p:grpSpPr>
        <p:graphicFrame>
          <p:nvGraphicFramePr>
            <p:cNvPr id="48" name="Diagram 47">
              <a:extLst>
                <a:ext uri="{FF2B5EF4-FFF2-40B4-BE49-F238E27FC236}">
                  <a16:creationId xmlns="" xmlns:a16="http://schemas.microsoft.com/office/drawing/2014/main" id="{1AB30140-014E-4C6D-B8CD-BF466AD2CB2F}"/>
                </a:ext>
              </a:extLst>
            </p:cNvPr>
            <p:cNvGraphicFramePr/>
            <p:nvPr>
              <p:extLst>
                <p:ext uri="{D42A27DB-BD31-4B8C-83A1-F6EECF244321}">
                  <p14:modId xmlns:p14="http://schemas.microsoft.com/office/powerpoint/2010/main" val="2112279220"/>
                </p:ext>
              </p:extLst>
            </p:nvPr>
          </p:nvGraphicFramePr>
          <p:xfrm>
            <a:off x="203781" y="389898"/>
            <a:ext cx="10184648" cy="5328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9" name="Group 3"/>
            <p:cNvGrpSpPr>
              <a:grpSpLocks/>
            </p:cNvGrpSpPr>
            <p:nvPr/>
          </p:nvGrpSpPr>
          <p:grpSpPr bwMode="auto">
            <a:xfrm>
              <a:off x="296940" y="1795723"/>
              <a:ext cx="9985374" cy="3976842"/>
              <a:chOff x="284251" y="1318047"/>
              <a:chExt cx="8537545" cy="3606402"/>
            </a:xfrm>
          </p:grpSpPr>
          <p:pic>
            <p:nvPicPr>
              <p:cNvPr id="57"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4954" y="3886946"/>
                <a:ext cx="900000" cy="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64746" y="3886946"/>
                <a:ext cx="889121" cy="88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99323" y="3850295"/>
                <a:ext cx="900000" cy="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2400" y="3827732"/>
                <a:ext cx="90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327054" y="3870042"/>
                <a:ext cx="90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5"/>
              <p:cNvSpPr txBox="1">
                <a:spLocks noChangeArrowheads="1"/>
              </p:cNvSpPr>
              <p:nvPr/>
            </p:nvSpPr>
            <p:spPr bwMode="auto">
              <a:xfrm>
                <a:off x="1685772" y="1318047"/>
                <a:ext cx="5541379" cy="36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80000"/>
                  </a:spcBef>
                  <a:buClr>
                    <a:srgbClr val="1E7FB8"/>
                  </a:buClr>
                  <a:buFont typeface="Wingdings" pitchFamily="2" charset="2"/>
                  <a:buChar char="§"/>
                  <a:defRPr sz="2400">
                    <a:solidFill>
                      <a:srgbClr val="000066"/>
                    </a:solidFill>
                    <a:latin typeface="Calibri" pitchFamily="34" charset="0"/>
                    <a:cs typeface="Calibri" pitchFamily="34" charset="0"/>
                  </a:defRPr>
                </a:lvl1pPr>
                <a:lvl2pPr marL="742950" indent="-285750" defTabSz="912813">
                  <a:spcBef>
                    <a:spcPct val="20000"/>
                  </a:spcBef>
                  <a:buClr>
                    <a:srgbClr val="1E7FB8"/>
                  </a:buClr>
                  <a:buFont typeface="Arial" pitchFamily="34" charset="0"/>
                  <a:buChar char="–"/>
                  <a:defRPr sz="2100">
                    <a:solidFill>
                      <a:srgbClr val="000066"/>
                    </a:solidFill>
                    <a:latin typeface="Calibri" pitchFamily="34" charset="0"/>
                    <a:cs typeface="Calibri" pitchFamily="34" charset="0"/>
                  </a:defRPr>
                </a:lvl2pPr>
                <a:lvl3pPr marL="1143000" indent="-228600" defTabSz="912813">
                  <a:spcBef>
                    <a:spcPct val="20000"/>
                  </a:spcBef>
                  <a:buClr>
                    <a:srgbClr val="1E7FB8"/>
                  </a:buClr>
                  <a:buChar char="•"/>
                  <a:defRPr>
                    <a:solidFill>
                      <a:srgbClr val="000066"/>
                    </a:solidFill>
                    <a:latin typeface="Calibri" pitchFamily="34" charset="0"/>
                    <a:cs typeface="Calibri" pitchFamily="34" charset="0"/>
                  </a:defRPr>
                </a:lvl3pPr>
                <a:lvl4pPr marL="1600200" indent="-228600" defTabSz="912813">
                  <a:spcBef>
                    <a:spcPct val="20000"/>
                  </a:spcBef>
                  <a:buClr>
                    <a:srgbClr val="1E7FB8"/>
                  </a:buClr>
                  <a:buChar char="–"/>
                  <a:defRPr>
                    <a:solidFill>
                      <a:srgbClr val="000066"/>
                    </a:solidFill>
                    <a:latin typeface="Calibri" pitchFamily="34" charset="0"/>
                    <a:cs typeface="Calibri" pitchFamily="34" charset="0"/>
                  </a:defRPr>
                </a:lvl4pPr>
                <a:lvl5pPr marL="2057400" indent="-228600" algn="r" defTabSz="912813" rtl="1">
                  <a:spcBef>
                    <a:spcPct val="20000"/>
                  </a:spcBef>
                  <a:buChar char="»"/>
                  <a:defRPr sz="2300">
                    <a:solidFill>
                      <a:srgbClr val="000066"/>
                    </a:solidFill>
                    <a:latin typeface="Arial" pitchFamily="34" charset="0"/>
                    <a:cs typeface="Arial" pitchFamily="34" charset="0"/>
                  </a:defRPr>
                </a:lvl5pPr>
                <a:lvl6pPr marL="2514600" indent="-228600" algn="r" defTabSz="912813" rtl="1" eaLnBrk="0" fontAlgn="base" hangingPunct="0">
                  <a:spcBef>
                    <a:spcPct val="20000"/>
                  </a:spcBef>
                  <a:spcAft>
                    <a:spcPct val="0"/>
                  </a:spcAft>
                  <a:buChar char="»"/>
                  <a:defRPr sz="2300">
                    <a:solidFill>
                      <a:srgbClr val="000066"/>
                    </a:solidFill>
                    <a:latin typeface="Arial" pitchFamily="34" charset="0"/>
                    <a:cs typeface="Arial" pitchFamily="34" charset="0"/>
                  </a:defRPr>
                </a:lvl6pPr>
                <a:lvl7pPr marL="2971800" indent="-228600" algn="r" defTabSz="912813" rtl="1" eaLnBrk="0" fontAlgn="base" hangingPunct="0">
                  <a:spcBef>
                    <a:spcPct val="20000"/>
                  </a:spcBef>
                  <a:spcAft>
                    <a:spcPct val="0"/>
                  </a:spcAft>
                  <a:buChar char="»"/>
                  <a:defRPr sz="2300">
                    <a:solidFill>
                      <a:srgbClr val="000066"/>
                    </a:solidFill>
                    <a:latin typeface="Arial" pitchFamily="34" charset="0"/>
                    <a:cs typeface="Arial" pitchFamily="34" charset="0"/>
                  </a:defRPr>
                </a:lvl7pPr>
                <a:lvl8pPr marL="3429000" indent="-228600" algn="r" defTabSz="912813" rtl="1" eaLnBrk="0" fontAlgn="base" hangingPunct="0">
                  <a:spcBef>
                    <a:spcPct val="20000"/>
                  </a:spcBef>
                  <a:spcAft>
                    <a:spcPct val="0"/>
                  </a:spcAft>
                  <a:buChar char="»"/>
                  <a:defRPr sz="2300">
                    <a:solidFill>
                      <a:srgbClr val="000066"/>
                    </a:solidFill>
                    <a:latin typeface="Arial" pitchFamily="34" charset="0"/>
                    <a:cs typeface="Arial" pitchFamily="34" charset="0"/>
                  </a:defRPr>
                </a:lvl8pPr>
                <a:lvl9pPr marL="3886200" indent="-228600" algn="r" defTabSz="912813" rtl="1" eaLnBrk="0" fontAlgn="base" hangingPunct="0">
                  <a:spcBef>
                    <a:spcPct val="20000"/>
                  </a:spcBef>
                  <a:spcAft>
                    <a:spcPct val="0"/>
                  </a:spcAft>
                  <a:buChar char="»"/>
                  <a:defRPr sz="2300">
                    <a:solidFill>
                      <a:srgbClr val="000066"/>
                    </a:solidFill>
                    <a:latin typeface="Arial" pitchFamily="34" charset="0"/>
                    <a:cs typeface="Arial" pitchFamily="34" charset="0"/>
                  </a:defRPr>
                </a:lvl9pPr>
              </a:lstStyle>
              <a:p>
                <a:pPr algn="ctr" eaLnBrk="1" hangingPunct="1">
                  <a:spcBef>
                    <a:spcPct val="0"/>
                  </a:spcBef>
                  <a:buClrTx/>
                  <a:buFontTx/>
                  <a:buNone/>
                </a:pPr>
                <a:endParaRPr lang="en-GB" altLang="en-US" sz="2000" b="0">
                  <a:solidFill>
                    <a:srgbClr val="FFFFFF"/>
                  </a:solidFill>
                  <a:latin typeface="Arial" pitchFamily="34" charset="0"/>
                  <a:cs typeface="Arial" pitchFamily="34" charset="0"/>
                </a:endParaRPr>
              </a:p>
            </p:txBody>
          </p:sp>
          <p:pic>
            <p:nvPicPr>
              <p:cNvPr id="53" name="Picture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327054" y="3884608"/>
                <a:ext cx="90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45281" y="3886946"/>
                <a:ext cx="900000" cy="87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Donut 58">
                <a:extLst>
                  <a:ext uri="{FF2B5EF4-FFF2-40B4-BE49-F238E27FC236}">
                    <a16:creationId xmlns="" xmlns:a16="http://schemas.microsoft.com/office/drawing/2014/main" id="{B79F6BE8-47E8-46E7-A1A2-0D92D8CAE0DE}"/>
                  </a:ext>
                </a:extLst>
              </p:cNvPr>
              <p:cNvSpPr>
                <a:spLocks noChangeAspect="1"/>
              </p:cNvSpPr>
              <p:nvPr/>
            </p:nvSpPr>
            <p:spPr>
              <a:xfrm>
                <a:off x="6151947" y="3674853"/>
                <a:ext cx="1225661" cy="1223682"/>
              </a:xfrm>
              <a:prstGeom prst="donut">
                <a:avLst>
                  <a:gd name="adj" fmla="val 20580"/>
                </a:avLst>
              </a:prstGeom>
              <a:gradFill rotWithShape="1">
                <a:gsLst>
                  <a:gs pos="0">
                    <a:srgbClr val="0075B0">
                      <a:shade val="51000"/>
                      <a:satMod val="130000"/>
                    </a:srgbClr>
                  </a:gs>
                  <a:gs pos="80000">
                    <a:srgbClr val="0075B0">
                      <a:shade val="93000"/>
                      <a:satMod val="130000"/>
                    </a:srgbClr>
                  </a:gs>
                  <a:gs pos="100000">
                    <a:srgbClr val="0075B0">
                      <a:shade val="94000"/>
                      <a:satMod val="135000"/>
                    </a:srgbClr>
                  </a:gs>
                </a:gsLst>
                <a:lin ang="16200000" scaled="0"/>
              </a:gradFill>
              <a:ln w="9525" cap="flat" cmpd="sng" algn="ctr">
                <a:solidFill>
                  <a:srgbClr val="0075B0">
                    <a:shade val="95000"/>
                    <a:satMod val="105000"/>
                  </a:srgbClr>
                </a:solidFill>
                <a:prstDash val="solid"/>
              </a:ln>
              <a:effectLst/>
            </p:spPr>
            <p:txBody>
              <a:bodyPr anchor="ctr"/>
              <a:lstStyle/>
              <a:p>
                <a:pPr algn="ctr" defTabSz="1039564" eaLnBrk="1" fontAlgn="auto" hangingPunct="1">
                  <a:spcBef>
                    <a:spcPts val="0"/>
                  </a:spcBef>
                  <a:spcAft>
                    <a:spcPts val="0"/>
                  </a:spcAft>
                  <a:defRPr/>
                </a:pPr>
                <a:endParaRPr lang="en-GB" sz="2000" b="0" kern="0">
                  <a:solidFill>
                    <a:srgbClr val="16246D"/>
                  </a:solidFill>
                  <a:latin typeface="Calibri"/>
                  <a:cs typeface="Arial"/>
                </a:endParaRPr>
              </a:p>
            </p:txBody>
          </p:sp>
          <p:sp>
            <p:nvSpPr>
              <p:cNvPr id="61" name="Donut 60">
                <a:extLst>
                  <a:ext uri="{FF2B5EF4-FFF2-40B4-BE49-F238E27FC236}">
                    <a16:creationId xmlns="" xmlns:a16="http://schemas.microsoft.com/office/drawing/2014/main" id="{7C33B7EA-E906-4CD1-9853-9BEC88F422DB}"/>
                  </a:ext>
                </a:extLst>
              </p:cNvPr>
              <p:cNvSpPr>
                <a:spLocks noChangeAspect="1"/>
              </p:cNvSpPr>
              <p:nvPr/>
            </p:nvSpPr>
            <p:spPr>
              <a:xfrm>
                <a:off x="284251" y="3693568"/>
                <a:ext cx="1224303" cy="1223682"/>
              </a:xfrm>
              <a:prstGeom prst="donut">
                <a:avLst>
                  <a:gd name="adj" fmla="val 20580"/>
                </a:avLst>
              </a:prstGeom>
              <a:gradFill rotWithShape="1">
                <a:gsLst>
                  <a:gs pos="0">
                    <a:srgbClr val="0075B0">
                      <a:shade val="51000"/>
                      <a:satMod val="130000"/>
                    </a:srgbClr>
                  </a:gs>
                  <a:gs pos="80000">
                    <a:srgbClr val="0075B0">
                      <a:shade val="93000"/>
                      <a:satMod val="130000"/>
                    </a:srgbClr>
                  </a:gs>
                  <a:gs pos="100000">
                    <a:srgbClr val="0075B0">
                      <a:shade val="94000"/>
                      <a:satMod val="135000"/>
                    </a:srgbClr>
                  </a:gs>
                </a:gsLst>
                <a:lin ang="16200000" scaled="0"/>
              </a:gradFill>
              <a:ln w="9525" cap="flat" cmpd="sng" algn="ctr">
                <a:solidFill>
                  <a:srgbClr val="0075B0">
                    <a:shade val="95000"/>
                    <a:satMod val="105000"/>
                  </a:srgbClr>
                </a:solidFill>
                <a:prstDash val="solid"/>
              </a:ln>
              <a:effectLst/>
            </p:spPr>
            <p:txBody>
              <a:bodyPr anchor="ctr"/>
              <a:lstStyle>
                <a:lvl1pPr defTabSz="909638">
                  <a:spcBef>
                    <a:spcPct val="80000"/>
                  </a:spcBef>
                  <a:buClr>
                    <a:srgbClr val="1E7FB8"/>
                  </a:buClr>
                  <a:buFont typeface="Wingdings" pitchFamily="2" charset="2"/>
                  <a:buChar char="§"/>
                  <a:defRPr sz="2400">
                    <a:solidFill>
                      <a:srgbClr val="000066"/>
                    </a:solidFill>
                    <a:latin typeface="Calibri" pitchFamily="34" charset="0"/>
                    <a:cs typeface="Calibri" pitchFamily="34" charset="0"/>
                  </a:defRPr>
                </a:lvl1pPr>
                <a:lvl2pPr marL="742950" indent="-285750" defTabSz="909638">
                  <a:spcBef>
                    <a:spcPct val="20000"/>
                  </a:spcBef>
                  <a:buClr>
                    <a:srgbClr val="1E7FB8"/>
                  </a:buClr>
                  <a:buFont typeface="Arial" pitchFamily="34" charset="0"/>
                  <a:buChar char="–"/>
                  <a:defRPr sz="2100">
                    <a:solidFill>
                      <a:srgbClr val="000066"/>
                    </a:solidFill>
                    <a:latin typeface="Calibri" pitchFamily="34" charset="0"/>
                    <a:cs typeface="Calibri" pitchFamily="34" charset="0"/>
                  </a:defRPr>
                </a:lvl2pPr>
                <a:lvl3pPr marL="1143000" indent="-228600" defTabSz="909638">
                  <a:spcBef>
                    <a:spcPct val="20000"/>
                  </a:spcBef>
                  <a:buClr>
                    <a:srgbClr val="1E7FB8"/>
                  </a:buClr>
                  <a:buChar char="•"/>
                  <a:defRPr>
                    <a:solidFill>
                      <a:srgbClr val="000066"/>
                    </a:solidFill>
                    <a:latin typeface="Calibri" pitchFamily="34" charset="0"/>
                    <a:cs typeface="Calibri" pitchFamily="34" charset="0"/>
                  </a:defRPr>
                </a:lvl3pPr>
                <a:lvl4pPr marL="1600200" indent="-228600" defTabSz="909638">
                  <a:spcBef>
                    <a:spcPct val="20000"/>
                  </a:spcBef>
                  <a:buClr>
                    <a:srgbClr val="1E7FB8"/>
                  </a:buClr>
                  <a:buChar char="–"/>
                  <a:defRPr>
                    <a:solidFill>
                      <a:srgbClr val="000066"/>
                    </a:solidFill>
                    <a:latin typeface="Calibri" pitchFamily="34" charset="0"/>
                    <a:cs typeface="Calibri" pitchFamily="34" charset="0"/>
                  </a:defRPr>
                </a:lvl4pPr>
                <a:lvl5pPr marL="2057400" indent="-228600" algn="r" defTabSz="909638" rtl="1">
                  <a:spcBef>
                    <a:spcPct val="20000"/>
                  </a:spcBef>
                  <a:buChar char="»"/>
                  <a:defRPr sz="2300">
                    <a:solidFill>
                      <a:srgbClr val="000066"/>
                    </a:solidFill>
                    <a:latin typeface="Arial" pitchFamily="34" charset="0"/>
                    <a:cs typeface="Arial" pitchFamily="34" charset="0"/>
                  </a:defRPr>
                </a:lvl5pPr>
                <a:lvl6pPr marL="2514600" indent="-228600" algn="r" defTabSz="909638" rtl="1" eaLnBrk="0" fontAlgn="base" hangingPunct="0">
                  <a:spcBef>
                    <a:spcPct val="20000"/>
                  </a:spcBef>
                  <a:spcAft>
                    <a:spcPct val="0"/>
                  </a:spcAft>
                  <a:buChar char="»"/>
                  <a:defRPr sz="2300">
                    <a:solidFill>
                      <a:srgbClr val="000066"/>
                    </a:solidFill>
                    <a:latin typeface="Arial" pitchFamily="34" charset="0"/>
                    <a:cs typeface="Arial" pitchFamily="34" charset="0"/>
                  </a:defRPr>
                </a:lvl6pPr>
                <a:lvl7pPr marL="2971800" indent="-228600" algn="r" defTabSz="909638" rtl="1" eaLnBrk="0" fontAlgn="base" hangingPunct="0">
                  <a:spcBef>
                    <a:spcPct val="20000"/>
                  </a:spcBef>
                  <a:spcAft>
                    <a:spcPct val="0"/>
                  </a:spcAft>
                  <a:buChar char="»"/>
                  <a:defRPr sz="2300">
                    <a:solidFill>
                      <a:srgbClr val="000066"/>
                    </a:solidFill>
                    <a:latin typeface="Arial" pitchFamily="34" charset="0"/>
                    <a:cs typeface="Arial" pitchFamily="34" charset="0"/>
                  </a:defRPr>
                </a:lvl7pPr>
                <a:lvl8pPr marL="3429000" indent="-228600" algn="r" defTabSz="909638" rtl="1" eaLnBrk="0" fontAlgn="base" hangingPunct="0">
                  <a:spcBef>
                    <a:spcPct val="20000"/>
                  </a:spcBef>
                  <a:spcAft>
                    <a:spcPct val="0"/>
                  </a:spcAft>
                  <a:buChar char="»"/>
                  <a:defRPr sz="2300">
                    <a:solidFill>
                      <a:srgbClr val="000066"/>
                    </a:solidFill>
                    <a:latin typeface="Arial" pitchFamily="34" charset="0"/>
                    <a:cs typeface="Arial" pitchFamily="34" charset="0"/>
                  </a:defRPr>
                </a:lvl8pPr>
                <a:lvl9pPr marL="3886200" indent="-228600" algn="r" defTabSz="909638" rtl="1" eaLnBrk="0" fontAlgn="base" hangingPunct="0">
                  <a:spcBef>
                    <a:spcPct val="20000"/>
                  </a:spcBef>
                  <a:spcAft>
                    <a:spcPct val="0"/>
                  </a:spcAft>
                  <a:buChar char="»"/>
                  <a:defRPr sz="2300">
                    <a:solidFill>
                      <a:srgbClr val="000066"/>
                    </a:solidFill>
                    <a:latin typeface="Arial" pitchFamily="34" charset="0"/>
                    <a:cs typeface="Arial" pitchFamily="34" charset="0"/>
                  </a:defRPr>
                </a:lvl9pPr>
              </a:lstStyle>
              <a:p>
                <a:pPr algn="ctr" eaLnBrk="1" hangingPunct="1">
                  <a:spcBef>
                    <a:spcPct val="0"/>
                  </a:spcBef>
                  <a:buClrTx/>
                  <a:buFontTx/>
                  <a:buNone/>
                </a:pPr>
                <a:endParaRPr lang="en-GB" altLang="en-US" sz="2000" b="0">
                  <a:solidFill>
                    <a:srgbClr val="16246D"/>
                  </a:solidFill>
                  <a:cs typeface="Arial" pitchFamily="34" charset="0"/>
                </a:endParaRPr>
              </a:p>
              <a:p>
                <a:pPr algn="ctr" eaLnBrk="1" hangingPunct="1">
                  <a:spcBef>
                    <a:spcPct val="0"/>
                  </a:spcBef>
                  <a:buClrTx/>
                  <a:buFontTx/>
                  <a:buNone/>
                </a:pPr>
                <a:endParaRPr lang="en-GB" altLang="en-US" sz="2000" b="0">
                  <a:solidFill>
                    <a:srgbClr val="16246D"/>
                  </a:solidFill>
                  <a:cs typeface="Arial" pitchFamily="34" charset="0"/>
                </a:endParaRPr>
              </a:p>
              <a:p>
                <a:pPr algn="ctr" eaLnBrk="1" hangingPunct="1">
                  <a:spcBef>
                    <a:spcPct val="0"/>
                  </a:spcBef>
                  <a:buClrTx/>
                  <a:buFontTx/>
                  <a:buNone/>
                </a:pPr>
                <a:endParaRPr lang="en-GB" altLang="en-US" sz="2000" b="0">
                  <a:solidFill>
                    <a:srgbClr val="16246D"/>
                  </a:solidFill>
                  <a:cs typeface="Arial" pitchFamily="34" charset="0"/>
                </a:endParaRPr>
              </a:p>
              <a:p>
                <a:pPr algn="ctr" eaLnBrk="1" hangingPunct="1">
                  <a:spcBef>
                    <a:spcPct val="0"/>
                  </a:spcBef>
                  <a:buClrTx/>
                  <a:buFontTx/>
                  <a:buNone/>
                </a:pPr>
                <a:endParaRPr lang="en-GB" altLang="en-US" sz="2000" b="0">
                  <a:solidFill>
                    <a:srgbClr val="16246D"/>
                  </a:solidFill>
                  <a:cs typeface="Arial" pitchFamily="34" charset="0"/>
                </a:endParaRPr>
              </a:p>
              <a:p>
                <a:pPr algn="ctr" eaLnBrk="1" hangingPunct="1">
                  <a:spcBef>
                    <a:spcPct val="0"/>
                  </a:spcBef>
                  <a:buClrTx/>
                  <a:buFontTx/>
                  <a:buNone/>
                </a:pPr>
                <a:endParaRPr lang="en-GB" altLang="en-US" sz="2000" b="0">
                  <a:solidFill>
                    <a:srgbClr val="16246D"/>
                  </a:solidFill>
                  <a:cs typeface="Arial" pitchFamily="34" charset="0"/>
                </a:endParaRPr>
              </a:p>
              <a:p>
                <a:pPr algn="ctr" eaLnBrk="1" hangingPunct="1">
                  <a:spcBef>
                    <a:spcPct val="0"/>
                  </a:spcBef>
                  <a:buClrTx/>
                  <a:buFontTx/>
                  <a:buNone/>
                </a:pPr>
                <a:endParaRPr lang="en-GB" altLang="en-US" sz="2000" b="0">
                  <a:solidFill>
                    <a:srgbClr val="16246D"/>
                  </a:solidFill>
                  <a:cs typeface="Arial" pitchFamily="34" charset="0"/>
                </a:endParaRPr>
              </a:p>
            </p:txBody>
          </p:sp>
          <p:sp>
            <p:nvSpPr>
              <p:cNvPr id="63" name="Donut 62">
                <a:extLst>
                  <a:ext uri="{FF2B5EF4-FFF2-40B4-BE49-F238E27FC236}">
                    <a16:creationId xmlns="" xmlns:a16="http://schemas.microsoft.com/office/drawing/2014/main" id="{9B2D421A-B0D1-4A49-A067-5DE724BD025C}"/>
                  </a:ext>
                </a:extLst>
              </p:cNvPr>
              <p:cNvSpPr>
                <a:spLocks noChangeAspect="1"/>
              </p:cNvSpPr>
              <p:nvPr/>
            </p:nvSpPr>
            <p:spPr>
              <a:xfrm>
                <a:off x="1763730" y="3700766"/>
                <a:ext cx="1224303" cy="1223682"/>
              </a:xfrm>
              <a:prstGeom prst="donut">
                <a:avLst>
                  <a:gd name="adj" fmla="val 20580"/>
                </a:avLst>
              </a:prstGeom>
              <a:gradFill rotWithShape="1">
                <a:gsLst>
                  <a:gs pos="0">
                    <a:srgbClr val="0075B0">
                      <a:shade val="51000"/>
                      <a:satMod val="130000"/>
                    </a:srgbClr>
                  </a:gs>
                  <a:gs pos="80000">
                    <a:srgbClr val="0075B0">
                      <a:shade val="93000"/>
                      <a:satMod val="130000"/>
                    </a:srgbClr>
                  </a:gs>
                  <a:gs pos="100000">
                    <a:srgbClr val="0075B0">
                      <a:shade val="94000"/>
                      <a:satMod val="135000"/>
                    </a:srgbClr>
                  </a:gs>
                </a:gsLst>
                <a:lin ang="16200000" scaled="0"/>
              </a:gradFill>
              <a:ln w="9525" cap="flat" cmpd="sng" algn="ctr">
                <a:solidFill>
                  <a:srgbClr val="0075B0">
                    <a:shade val="95000"/>
                    <a:satMod val="105000"/>
                  </a:srgbClr>
                </a:solidFill>
                <a:prstDash val="solid"/>
              </a:ln>
              <a:effectLst/>
            </p:spPr>
            <p:txBody>
              <a:bodyPr anchor="ctr"/>
              <a:lstStyle/>
              <a:p>
                <a:pPr algn="ctr" defTabSz="1039564" eaLnBrk="1" fontAlgn="auto" hangingPunct="1">
                  <a:spcBef>
                    <a:spcPts val="0"/>
                  </a:spcBef>
                  <a:spcAft>
                    <a:spcPts val="0"/>
                  </a:spcAft>
                  <a:defRPr/>
                </a:pPr>
                <a:endParaRPr lang="en-GB" sz="2000" b="0" kern="0">
                  <a:solidFill>
                    <a:srgbClr val="16246D"/>
                  </a:solidFill>
                  <a:latin typeface="Calibri"/>
                  <a:cs typeface="Arial"/>
                </a:endParaRPr>
              </a:p>
            </p:txBody>
          </p:sp>
          <p:sp>
            <p:nvSpPr>
              <p:cNvPr id="65" name="Donut 64">
                <a:extLst>
                  <a:ext uri="{FF2B5EF4-FFF2-40B4-BE49-F238E27FC236}">
                    <a16:creationId xmlns="" xmlns:a16="http://schemas.microsoft.com/office/drawing/2014/main" id="{9E53DBA7-2367-45E5-A176-B4E749764D3E}"/>
                  </a:ext>
                </a:extLst>
              </p:cNvPr>
              <p:cNvSpPr>
                <a:spLocks noChangeAspect="1"/>
              </p:cNvSpPr>
              <p:nvPr/>
            </p:nvSpPr>
            <p:spPr>
              <a:xfrm>
                <a:off x="3205204" y="3693568"/>
                <a:ext cx="1222945" cy="1223682"/>
              </a:xfrm>
              <a:prstGeom prst="donut">
                <a:avLst>
                  <a:gd name="adj" fmla="val 20580"/>
                </a:avLst>
              </a:prstGeom>
              <a:gradFill rotWithShape="1">
                <a:gsLst>
                  <a:gs pos="0">
                    <a:srgbClr val="0075B0">
                      <a:shade val="51000"/>
                      <a:satMod val="130000"/>
                    </a:srgbClr>
                  </a:gs>
                  <a:gs pos="80000">
                    <a:srgbClr val="0075B0">
                      <a:shade val="93000"/>
                      <a:satMod val="130000"/>
                    </a:srgbClr>
                  </a:gs>
                  <a:gs pos="100000">
                    <a:srgbClr val="0075B0">
                      <a:shade val="94000"/>
                      <a:satMod val="135000"/>
                    </a:srgbClr>
                  </a:gs>
                </a:gsLst>
                <a:lin ang="16200000" scaled="0"/>
              </a:gradFill>
              <a:ln w="9525" cap="flat" cmpd="sng" algn="ctr">
                <a:solidFill>
                  <a:srgbClr val="0075B0">
                    <a:shade val="95000"/>
                    <a:satMod val="105000"/>
                  </a:srgbClr>
                </a:solidFill>
                <a:prstDash val="solid"/>
              </a:ln>
              <a:effectLst/>
            </p:spPr>
            <p:txBody>
              <a:bodyPr anchor="ctr"/>
              <a:lstStyle/>
              <a:p>
                <a:pPr algn="ctr" defTabSz="1039564" eaLnBrk="1" fontAlgn="auto" hangingPunct="1">
                  <a:spcBef>
                    <a:spcPts val="0"/>
                  </a:spcBef>
                  <a:spcAft>
                    <a:spcPts val="0"/>
                  </a:spcAft>
                  <a:defRPr/>
                </a:pPr>
                <a:endParaRPr lang="en-GB" sz="2000" b="0" kern="0">
                  <a:solidFill>
                    <a:srgbClr val="16246D"/>
                  </a:solidFill>
                  <a:latin typeface="Calibri"/>
                  <a:cs typeface="Arial"/>
                </a:endParaRPr>
              </a:p>
            </p:txBody>
          </p:sp>
          <p:sp>
            <p:nvSpPr>
              <p:cNvPr id="67" name="Donut 66">
                <a:extLst>
                  <a:ext uri="{FF2B5EF4-FFF2-40B4-BE49-F238E27FC236}">
                    <a16:creationId xmlns="" xmlns:a16="http://schemas.microsoft.com/office/drawing/2014/main" id="{3452F073-43C7-49FA-8B76-DAF58D3FC88C}"/>
                  </a:ext>
                </a:extLst>
              </p:cNvPr>
              <p:cNvSpPr>
                <a:spLocks noChangeAspect="1"/>
              </p:cNvSpPr>
              <p:nvPr/>
            </p:nvSpPr>
            <p:spPr>
              <a:xfrm>
                <a:off x="4652108" y="3700767"/>
                <a:ext cx="1224303" cy="1223682"/>
              </a:xfrm>
              <a:prstGeom prst="donut">
                <a:avLst>
                  <a:gd name="adj" fmla="val 20580"/>
                </a:avLst>
              </a:prstGeom>
              <a:gradFill rotWithShape="1">
                <a:gsLst>
                  <a:gs pos="0">
                    <a:srgbClr val="0075B0">
                      <a:shade val="51000"/>
                      <a:satMod val="130000"/>
                    </a:srgbClr>
                  </a:gs>
                  <a:gs pos="80000">
                    <a:srgbClr val="0075B0">
                      <a:shade val="93000"/>
                      <a:satMod val="130000"/>
                    </a:srgbClr>
                  </a:gs>
                  <a:gs pos="100000">
                    <a:srgbClr val="0075B0">
                      <a:shade val="94000"/>
                      <a:satMod val="135000"/>
                    </a:srgbClr>
                  </a:gs>
                </a:gsLst>
                <a:lin ang="16200000" scaled="0"/>
              </a:gradFill>
              <a:ln w="9525" cap="flat" cmpd="sng" algn="ctr">
                <a:solidFill>
                  <a:srgbClr val="0075B0">
                    <a:shade val="95000"/>
                    <a:satMod val="105000"/>
                  </a:srgbClr>
                </a:solidFill>
                <a:prstDash val="solid"/>
              </a:ln>
              <a:effectLst/>
            </p:spPr>
            <p:txBody>
              <a:bodyPr anchor="ctr"/>
              <a:lstStyle/>
              <a:p>
                <a:pPr algn="ctr" defTabSz="1039564" eaLnBrk="1" fontAlgn="auto" hangingPunct="1">
                  <a:spcBef>
                    <a:spcPts val="0"/>
                  </a:spcBef>
                  <a:spcAft>
                    <a:spcPts val="0"/>
                  </a:spcAft>
                  <a:defRPr/>
                </a:pPr>
                <a:endParaRPr lang="en-GB" sz="2000" b="0" kern="0">
                  <a:solidFill>
                    <a:srgbClr val="16246D"/>
                  </a:solidFill>
                  <a:latin typeface="Calibri"/>
                  <a:cs typeface="Arial"/>
                </a:endParaRPr>
              </a:p>
            </p:txBody>
          </p:sp>
          <p:sp>
            <p:nvSpPr>
              <p:cNvPr id="69" name="Donut 68">
                <a:extLst>
                  <a:ext uri="{FF2B5EF4-FFF2-40B4-BE49-F238E27FC236}">
                    <a16:creationId xmlns="" xmlns:a16="http://schemas.microsoft.com/office/drawing/2014/main" id="{82D59832-1703-4F80-BE78-029AF0E90ECA}"/>
                  </a:ext>
                </a:extLst>
              </p:cNvPr>
              <p:cNvSpPr>
                <a:spLocks noChangeAspect="1"/>
              </p:cNvSpPr>
              <p:nvPr/>
            </p:nvSpPr>
            <p:spPr>
              <a:xfrm>
                <a:off x="7598850" y="3660388"/>
                <a:ext cx="1222946" cy="1225121"/>
              </a:xfrm>
              <a:prstGeom prst="donut">
                <a:avLst>
                  <a:gd name="adj" fmla="val 20580"/>
                </a:avLst>
              </a:prstGeom>
              <a:gradFill rotWithShape="1">
                <a:gsLst>
                  <a:gs pos="0">
                    <a:srgbClr val="0075B0">
                      <a:shade val="51000"/>
                      <a:satMod val="130000"/>
                    </a:srgbClr>
                  </a:gs>
                  <a:gs pos="80000">
                    <a:srgbClr val="0075B0">
                      <a:shade val="93000"/>
                      <a:satMod val="130000"/>
                    </a:srgbClr>
                  </a:gs>
                  <a:gs pos="100000">
                    <a:srgbClr val="0075B0">
                      <a:shade val="94000"/>
                      <a:satMod val="135000"/>
                    </a:srgbClr>
                  </a:gs>
                </a:gsLst>
                <a:lin ang="16200000" scaled="0"/>
              </a:gradFill>
              <a:ln w="9525" cap="flat" cmpd="sng" algn="ctr">
                <a:solidFill>
                  <a:srgbClr val="0075B0">
                    <a:shade val="95000"/>
                    <a:satMod val="105000"/>
                  </a:srgbClr>
                </a:solidFill>
                <a:prstDash val="solid"/>
              </a:ln>
              <a:effectLst/>
            </p:spPr>
            <p:txBody>
              <a:bodyPr anchor="ctr"/>
              <a:lstStyle/>
              <a:p>
                <a:pPr algn="ctr" defTabSz="1039564" eaLnBrk="1" fontAlgn="auto" hangingPunct="1">
                  <a:spcBef>
                    <a:spcPts val="0"/>
                  </a:spcBef>
                  <a:spcAft>
                    <a:spcPts val="0"/>
                  </a:spcAft>
                  <a:defRPr/>
                </a:pPr>
                <a:endParaRPr lang="en-GB" sz="2000" b="0" kern="0">
                  <a:solidFill>
                    <a:srgbClr val="16246D"/>
                  </a:solidFill>
                  <a:latin typeface="Calibri"/>
                  <a:cs typeface="Arial"/>
                </a:endParaRPr>
              </a:p>
            </p:txBody>
          </p:sp>
        </p:grpSp>
      </p:grpSp>
      <p:sp>
        <p:nvSpPr>
          <p:cNvPr id="72" name="Rectangle 1"/>
          <p:cNvSpPr>
            <a:spLocks noChangeArrowheads="1"/>
          </p:cNvSpPr>
          <p:nvPr/>
        </p:nvSpPr>
        <p:spPr bwMode="auto">
          <a:xfrm>
            <a:off x="193675" y="6592888"/>
            <a:ext cx="5346700" cy="3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spAutoFit/>
          </a:bodyPr>
          <a:lstStyle>
            <a:lvl1pPr marL="341313" indent="-341313">
              <a:spcBef>
                <a:spcPct val="80000"/>
              </a:spcBef>
              <a:buClr>
                <a:srgbClr val="1E7FB8"/>
              </a:buClr>
              <a:buFont typeface="Wingdings" pitchFamily="2" charset="2"/>
              <a:buChar char="§"/>
              <a:defRPr sz="2400">
                <a:solidFill>
                  <a:srgbClr val="000066"/>
                </a:solidFill>
                <a:latin typeface="Calibri" pitchFamily="34" charset="0"/>
                <a:cs typeface="Calibri" pitchFamily="34" charset="0"/>
              </a:defRPr>
            </a:lvl1pPr>
            <a:lvl2pPr marL="742950" indent="-285750">
              <a:spcBef>
                <a:spcPct val="20000"/>
              </a:spcBef>
              <a:buClr>
                <a:srgbClr val="1E7FB8"/>
              </a:buClr>
              <a:buFont typeface="Arial" pitchFamily="34" charset="0"/>
              <a:buChar char="–"/>
              <a:defRPr sz="2100">
                <a:solidFill>
                  <a:srgbClr val="000066"/>
                </a:solidFill>
                <a:latin typeface="Calibri" pitchFamily="34" charset="0"/>
                <a:cs typeface="Calibri" pitchFamily="34" charset="0"/>
              </a:defRPr>
            </a:lvl2pPr>
            <a:lvl3pPr marL="1143000" indent="-228600">
              <a:spcBef>
                <a:spcPct val="20000"/>
              </a:spcBef>
              <a:buClr>
                <a:srgbClr val="1E7FB8"/>
              </a:buClr>
              <a:buChar char="•"/>
              <a:defRPr>
                <a:solidFill>
                  <a:srgbClr val="000066"/>
                </a:solidFill>
                <a:latin typeface="Calibri" pitchFamily="34" charset="0"/>
                <a:cs typeface="Calibri" pitchFamily="34" charset="0"/>
              </a:defRPr>
            </a:lvl3pPr>
            <a:lvl4pPr marL="1600200" indent="-228600">
              <a:spcBef>
                <a:spcPct val="20000"/>
              </a:spcBef>
              <a:buClr>
                <a:srgbClr val="1E7FB8"/>
              </a:buClr>
              <a:buChar char="–"/>
              <a:defRPr>
                <a:solidFill>
                  <a:srgbClr val="000066"/>
                </a:solidFill>
                <a:latin typeface="Calibri" pitchFamily="34" charset="0"/>
                <a:cs typeface="Calibri" pitchFamily="34" charset="0"/>
              </a:defRPr>
            </a:lvl4pPr>
            <a:lvl5pPr marL="2057400" indent="-228600" algn="r" rtl="1">
              <a:spcBef>
                <a:spcPct val="20000"/>
              </a:spcBef>
              <a:buChar char="»"/>
              <a:defRPr sz="23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3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3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3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300">
                <a:solidFill>
                  <a:srgbClr val="000066"/>
                </a:solidFill>
                <a:latin typeface="Arial" pitchFamily="34" charset="0"/>
                <a:cs typeface="Arial" pitchFamily="34" charset="0"/>
              </a:defRPr>
            </a:lvl9pPr>
          </a:lstStyle>
          <a:p>
            <a:pPr eaLnBrk="1" hangingPunct="1">
              <a:spcBef>
                <a:spcPct val="0"/>
              </a:spcBef>
              <a:buClrTx/>
              <a:buFontTx/>
              <a:buNone/>
            </a:pPr>
            <a:r>
              <a:rPr lang="en-GB" altLang="en-US" sz="1600" dirty="0">
                <a:solidFill>
                  <a:schemeClr val="accent5"/>
                </a:solidFill>
              </a:rPr>
              <a:t>Source: Daniel McCartney (IPPF)</a:t>
            </a:r>
          </a:p>
        </p:txBody>
      </p:sp>
      <p:sp>
        <p:nvSpPr>
          <p:cNvPr id="73" name="Text Box 24">
            <a:extLst>
              <a:ext uri="{FF2B5EF4-FFF2-40B4-BE49-F238E27FC236}">
                <a16:creationId xmlns="" xmlns:a16="http://schemas.microsoft.com/office/drawing/2014/main" id="{06E4CC89-B36C-4CCE-9724-99DF6F2E8BFA}"/>
              </a:ext>
            </a:extLst>
          </p:cNvPr>
          <p:cNvSpPr txBox="1">
            <a:spLocks noChangeArrowheads="1"/>
          </p:cNvSpPr>
          <p:nvPr/>
        </p:nvSpPr>
        <p:spPr bwMode="auto">
          <a:xfrm>
            <a:off x="188836" y="136455"/>
            <a:ext cx="10437658" cy="1107996"/>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path path="rect">
                    <a:fillToRect l="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41990" dir="1593903" algn="ctr" rotWithShape="0">
                    <a:schemeClr val="accent2">
                      <a:alpha val="74998"/>
                    </a:schemeClr>
                  </a:outerShdw>
                </a:effectLst>
              </a14:hiddenEffects>
            </a:ext>
          </a:extLst>
        </p:spPr>
        <p:txBody>
          <a:bodyPr wrap="square" lIns="0" tIns="0" rIns="0" bIns="0">
            <a:spAutoFit/>
          </a:bodyPr>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defTabSz="1004888"/>
            <a:r>
              <a:rPr lang="en-GB" altLang="en-US" sz="3200" dirty="0">
                <a:solidFill>
                  <a:schemeClr val="accent6">
                    <a:lumMod val="50000"/>
                  </a:schemeClr>
                </a:solidFill>
                <a:latin typeface="Calibri" panose="020F0502020204030204" pitchFamily="34" charset="0"/>
                <a:ea typeface="Calibri" pitchFamily="34" charset="0"/>
                <a:cs typeface="Calibri" panose="020F0502020204030204" pitchFamily="34" charset="0"/>
              </a:rPr>
              <a:t>Conclusion:</a:t>
            </a:r>
          </a:p>
          <a:p>
            <a:pPr algn="ctr" defTabSz="1004888"/>
            <a:r>
              <a:rPr lang="en-GB" altLang="en-US" sz="4000" dirty="0">
                <a:solidFill>
                  <a:schemeClr val="accent6">
                    <a:lumMod val="50000"/>
                  </a:schemeClr>
                </a:solidFill>
                <a:latin typeface="Calibri" panose="020F0502020204030204" pitchFamily="34" charset="0"/>
                <a:ea typeface="Calibri" pitchFamily="34" charset="0"/>
                <a:cs typeface="Calibri" panose="020F0502020204030204" pitchFamily="34" charset="0"/>
              </a:rPr>
              <a:t>An integrated STI response will have impact on…</a:t>
            </a:r>
            <a:endParaRPr lang="en-US" altLang="en-US" sz="4000" dirty="0">
              <a:solidFill>
                <a:schemeClr val="accent6">
                  <a:lumMod val="50000"/>
                </a:schemeClr>
              </a:solidFill>
              <a:latin typeface="Calibri" panose="020F0502020204030204" pitchFamily="34" charset="0"/>
              <a:ea typeface="Calibri" pitchFamily="34" charset="0"/>
              <a:cs typeface="Calibri" panose="020F0502020204030204" pitchFamily="34" charset="0"/>
            </a:endParaRPr>
          </a:p>
        </p:txBody>
      </p:sp>
      <p:sp>
        <p:nvSpPr>
          <p:cNvPr id="27" name="Text Box 24">
            <a:extLst>
              <a:ext uri="{FF2B5EF4-FFF2-40B4-BE49-F238E27FC236}">
                <a16:creationId xmlns="" xmlns:a16="http://schemas.microsoft.com/office/drawing/2014/main" id="{06E4CC89-B36C-4CCE-9724-99DF6F2E8BFA}"/>
              </a:ext>
            </a:extLst>
          </p:cNvPr>
          <p:cNvSpPr txBox="1">
            <a:spLocks noChangeArrowheads="1"/>
          </p:cNvSpPr>
          <p:nvPr/>
        </p:nvSpPr>
        <p:spPr bwMode="auto">
          <a:xfrm>
            <a:off x="1213015" y="5729504"/>
            <a:ext cx="10437658" cy="553998"/>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path path="rect">
                    <a:fillToRect l="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41990" dir="1593903" algn="ctr" rotWithShape="0">
                    <a:schemeClr val="accent2">
                      <a:alpha val="74998"/>
                    </a:schemeClr>
                  </a:outerShdw>
                </a:effectLst>
              </a14:hiddenEffects>
            </a:ext>
          </a:extLst>
        </p:spPr>
        <p:txBody>
          <a:bodyPr wrap="square" lIns="0" tIns="0" rIns="0" bIns="0">
            <a:spAutoFit/>
          </a:bodyPr>
          <a:lstStyle>
            <a:lvl1pPr>
              <a:defRPr sz="3900" b="1">
                <a:solidFill>
                  <a:srgbClr val="000066"/>
                </a:solidFill>
                <a:latin typeface="Arial" pitchFamily="34" charset="0"/>
                <a:cs typeface="Arial" pitchFamily="34" charset="0"/>
              </a:defRPr>
            </a:lvl1pPr>
            <a:lvl2pPr marL="742950" indent="-285750">
              <a:defRPr sz="3900" b="1">
                <a:solidFill>
                  <a:srgbClr val="000066"/>
                </a:solidFill>
                <a:latin typeface="Arial" pitchFamily="34" charset="0"/>
                <a:cs typeface="Arial" pitchFamily="34" charset="0"/>
              </a:defRPr>
            </a:lvl2pPr>
            <a:lvl3pPr marL="1143000" indent="-228600">
              <a:defRPr sz="3900" b="1">
                <a:solidFill>
                  <a:srgbClr val="000066"/>
                </a:solidFill>
                <a:latin typeface="Arial" pitchFamily="34" charset="0"/>
                <a:cs typeface="Arial" pitchFamily="34" charset="0"/>
              </a:defRPr>
            </a:lvl3pPr>
            <a:lvl4pPr marL="1600200" indent="-228600">
              <a:defRPr sz="3900" b="1">
                <a:solidFill>
                  <a:srgbClr val="000066"/>
                </a:solidFill>
                <a:latin typeface="Arial" pitchFamily="34" charset="0"/>
                <a:cs typeface="Arial" pitchFamily="34" charset="0"/>
              </a:defRPr>
            </a:lvl4pPr>
            <a:lvl5pPr marL="2057400" indent="-22860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defTabSz="1004888">
              <a:lnSpc>
                <a:spcPct val="90000"/>
              </a:lnSpc>
            </a:pPr>
            <a:r>
              <a:rPr lang="en-GB" altLang="en-US" sz="4000" dirty="0">
                <a:solidFill>
                  <a:schemeClr val="accent6">
                    <a:lumMod val="50000"/>
                  </a:schemeClr>
                </a:solidFill>
                <a:latin typeface="Calibri" panose="020F0502020204030204" pitchFamily="34" charset="0"/>
                <a:ea typeface="Calibri" pitchFamily="34" charset="0"/>
                <a:cs typeface="Calibri" panose="020F0502020204030204" pitchFamily="34" charset="0"/>
              </a:rPr>
              <a:t>… and will accelerate the SDG Agenda</a:t>
            </a:r>
            <a:endParaRPr lang="en-US" altLang="en-US" sz="4000" dirty="0">
              <a:solidFill>
                <a:schemeClr val="accent6">
                  <a:lumMod val="50000"/>
                </a:schemeClr>
              </a:solidFill>
              <a:latin typeface="Calibri" panose="020F0502020204030204" pitchFamily="34" charset="0"/>
              <a:ea typeface="Calibri" pitchFamily="34" charset="0"/>
              <a:cs typeface="Calibri" panose="020F0502020204030204" pitchFamily="34" charset="0"/>
            </a:endParaRPr>
          </a:p>
        </p:txBody>
      </p:sp>
    </p:spTree>
    <p:extLst>
      <p:ext uri="{BB962C8B-B14F-4D97-AF65-F5344CB8AC3E}">
        <p14:creationId xmlns:p14="http://schemas.microsoft.com/office/powerpoint/2010/main" val="93745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bwMode="auto">
          <a:xfrm>
            <a:off x="4054725" y="4228387"/>
            <a:ext cx="2227817" cy="2279102"/>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042988" rtl="1"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a:ln>
                <a:noFill/>
              </a:ln>
              <a:solidFill>
                <a:srgbClr val="000066"/>
              </a:solidFill>
              <a:effectLst/>
              <a:uLnTx/>
              <a:uFillTx/>
              <a:latin typeface="Arial" charset="0"/>
              <a:ea typeface="+mn-ea"/>
              <a:cs typeface="Arial" charset="0"/>
            </a:endParaRPr>
          </a:p>
        </p:txBody>
      </p:sp>
      <p:sp>
        <p:nvSpPr>
          <p:cNvPr id="123906" name="Title 1"/>
          <p:cNvSpPr>
            <a:spLocks noGrp="1" noChangeArrowheads="1"/>
          </p:cNvSpPr>
          <p:nvPr>
            <p:ph type="title"/>
          </p:nvPr>
        </p:nvSpPr>
        <p:spPr>
          <a:xfrm>
            <a:off x="98320" y="0"/>
            <a:ext cx="10458450" cy="1365250"/>
          </a:xfrm>
        </p:spPr>
        <p:txBody>
          <a:bodyPr/>
          <a:lstStyle/>
          <a:p>
            <a:pPr algn="ctr"/>
            <a:r>
              <a:rPr lang="en-US" altLang="fr-FR" sz="3700" dirty="0"/>
              <a:t>Contribution of STI Control to the SDG </a:t>
            </a:r>
            <a:br>
              <a:rPr lang="en-US" altLang="fr-FR" sz="3700" dirty="0"/>
            </a:br>
            <a:r>
              <a:rPr lang="en-US" altLang="fr-FR" sz="3700" dirty="0"/>
              <a:t>2030 Health Targets</a:t>
            </a:r>
            <a:endParaRPr lang="en-GB" altLang="fr-FR" sz="3700" dirty="0"/>
          </a:p>
        </p:txBody>
      </p:sp>
      <p:sp>
        <p:nvSpPr>
          <p:cNvPr id="2" name="TextBox 1"/>
          <p:cNvSpPr txBox="1"/>
          <p:nvPr/>
        </p:nvSpPr>
        <p:spPr>
          <a:xfrm>
            <a:off x="166250" y="1463044"/>
            <a:ext cx="10440785"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200" b="1" i="0" u="none" strike="noStrike" kern="1200" cap="none" spc="0" normalizeH="0" baseline="0" noProof="0" dirty="0">
                <a:ln>
                  <a:noFill/>
                </a:ln>
                <a:solidFill>
                  <a:srgbClr val="0F4D99"/>
                </a:solidFill>
                <a:effectLst/>
                <a:uLnTx/>
                <a:uFillTx/>
                <a:latin typeface="Calibri" panose="020F0502020204030204" pitchFamily="34" charset="0"/>
                <a:ea typeface="+mn-ea"/>
                <a:cs typeface="Calibri" panose="020F0502020204030204" pitchFamily="34" charset="0"/>
              </a:rPr>
              <a:t>Overarching Health Goal #3 : Ensure healthy lives and promote well-being for all at all ages</a:t>
            </a:r>
            <a:endParaRPr kumimoji="0" lang="en-US" sz="2200" b="1" i="0" u="none" strike="noStrike" kern="1200" cap="none" spc="0" normalizeH="0" baseline="0" noProof="0" dirty="0">
              <a:ln>
                <a:noFill/>
              </a:ln>
              <a:solidFill>
                <a:srgbClr val="0F4D99"/>
              </a:solidFill>
              <a:effectLst/>
              <a:uLnTx/>
              <a:uFillTx/>
              <a:latin typeface="Calibri" panose="020F0502020204030204" pitchFamily="34" charset="0"/>
              <a:ea typeface="+mn-ea"/>
              <a:cs typeface="Calibri" panose="020F0502020204030204" pitchFamily="34" charset="0"/>
            </a:endParaRPr>
          </a:p>
        </p:txBody>
      </p:sp>
      <p:sp>
        <p:nvSpPr>
          <p:cNvPr id="3" name="TextBox 2"/>
          <p:cNvSpPr txBox="1"/>
          <p:nvPr/>
        </p:nvSpPr>
        <p:spPr>
          <a:xfrm>
            <a:off x="3333393" y="3308464"/>
            <a:ext cx="3640975"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Health Targets</a:t>
            </a:r>
            <a:endParaRPr kumimoji="0" lang="en-US" sz="32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endParaRPr>
          </a:p>
        </p:txBody>
      </p:sp>
      <p:sp>
        <p:nvSpPr>
          <p:cNvPr id="9" name="TextBox 8"/>
          <p:cNvSpPr txBox="1"/>
          <p:nvPr/>
        </p:nvSpPr>
        <p:spPr>
          <a:xfrm>
            <a:off x="4205300" y="4591406"/>
            <a:ext cx="1945175" cy="144655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7</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Sexual and Reproductive Health</a:t>
            </a:r>
            <a:endParaRPr kumimoji="0" lang="en-US" sz="20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endParaRPr>
          </a:p>
        </p:txBody>
      </p:sp>
      <p:sp>
        <p:nvSpPr>
          <p:cNvPr id="13" name="Oval 12"/>
          <p:cNvSpPr/>
          <p:nvPr/>
        </p:nvSpPr>
        <p:spPr bwMode="auto">
          <a:xfrm>
            <a:off x="1216419" y="4228387"/>
            <a:ext cx="2227817" cy="2279102"/>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042988" rtl="1"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a:ln>
                <a:noFill/>
              </a:ln>
              <a:solidFill>
                <a:srgbClr val="000066"/>
              </a:solidFill>
              <a:effectLst/>
              <a:uLnTx/>
              <a:uFillTx/>
              <a:latin typeface="Arial" charset="0"/>
              <a:ea typeface="+mn-ea"/>
              <a:cs typeface="Arial" charset="0"/>
            </a:endParaRPr>
          </a:p>
        </p:txBody>
      </p:sp>
      <p:sp>
        <p:nvSpPr>
          <p:cNvPr id="8" name="TextBox 7"/>
          <p:cNvSpPr txBox="1"/>
          <p:nvPr/>
        </p:nvSpPr>
        <p:spPr>
          <a:xfrm>
            <a:off x="1266758" y="4594788"/>
            <a:ext cx="2110979" cy="144655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Reduce NCDs and Improve Mental Health</a:t>
            </a:r>
            <a:endParaRPr kumimoji="0" lang="en-US" sz="20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endParaRPr>
          </a:p>
        </p:txBody>
      </p:sp>
      <p:sp>
        <p:nvSpPr>
          <p:cNvPr id="14" name="Oval 13"/>
          <p:cNvSpPr/>
          <p:nvPr/>
        </p:nvSpPr>
        <p:spPr bwMode="auto">
          <a:xfrm>
            <a:off x="6808256" y="4228387"/>
            <a:ext cx="2227817" cy="2279102"/>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042988" rtl="1"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a:ln>
                <a:noFill/>
              </a:ln>
              <a:solidFill>
                <a:srgbClr val="000066"/>
              </a:solidFill>
              <a:effectLst/>
              <a:uLnTx/>
              <a:uFillTx/>
              <a:latin typeface="Arial" charset="0"/>
              <a:ea typeface="+mn-ea"/>
              <a:cs typeface="Arial" charset="0"/>
            </a:endParaRPr>
          </a:p>
        </p:txBody>
      </p:sp>
      <p:sp>
        <p:nvSpPr>
          <p:cNvPr id="10" name="TextBox 9"/>
          <p:cNvSpPr txBox="1"/>
          <p:nvPr/>
        </p:nvSpPr>
        <p:spPr>
          <a:xfrm>
            <a:off x="6750067" y="4387643"/>
            <a:ext cx="2310944" cy="175432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Universal Health Coverage, Including Financial Risk Protection</a:t>
            </a:r>
            <a:endParaRPr kumimoji="0" lang="en-US" sz="20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endParaRPr>
          </a:p>
        </p:txBody>
      </p:sp>
      <p:sp>
        <p:nvSpPr>
          <p:cNvPr id="15" name="Oval 14"/>
          <p:cNvSpPr/>
          <p:nvPr/>
        </p:nvSpPr>
        <p:spPr bwMode="auto">
          <a:xfrm>
            <a:off x="1216420" y="1893931"/>
            <a:ext cx="2227817" cy="2279102"/>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042988" rtl="1"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a:ln>
                <a:noFill/>
              </a:ln>
              <a:solidFill>
                <a:srgbClr val="000066"/>
              </a:solidFill>
              <a:effectLst/>
              <a:uLnTx/>
              <a:uFillTx/>
              <a:latin typeface="Arial" charset="0"/>
              <a:ea typeface="+mn-ea"/>
              <a:cs typeface="Arial" charset="0"/>
            </a:endParaRPr>
          </a:p>
        </p:txBody>
      </p:sp>
      <p:sp>
        <p:nvSpPr>
          <p:cNvPr id="6" name="TextBox 5"/>
          <p:cNvSpPr txBox="1"/>
          <p:nvPr/>
        </p:nvSpPr>
        <p:spPr>
          <a:xfrm>
            <a:off x="1341092" y="2180709"/>
            <a:ext cx="2017227" cy="144655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Reduce Child and Neonatal Mortality</a:t>
            </a:r>
            <a:endParaRPr kumimoji="0" lang="en-US" sz="20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endParaRPr>
          </a:p>
        </p:txBody>
      </p:sp>
      <p:sp>
        <p:nvSpPr>
          <p:cNvPr id="16" name="Oval 15"/>
          <p:cNvSpPr/>
          <p:nvPr/>
        </p:nvSpPr>
        <p:spPr bwMode="auto">
          <a:xfrm>
            <a:off x="6808255" y="1880215"/>
            <a:ext cx="2227817" cy="2279102"/>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042988" rtl="1"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a:ln>
                <a:noFill/>
              </a:ln>
              <a:solidFill>
                <a:srgbClr val="000066"/>
              </a:solidFill>
              <a:effectLst/>
              <a:uLnTx/>
              <a:uFillTx/>
              <a:latin typeface="Arial" charset="0"/>
              <a:ea typeface="+mn-ea"/>
              <a:cs typeface="Arial" charset="0"/>
            </a:endParaRPr>
          </a:p>
        </p:txBody>
      </p:sp>
      <p:sp>
        <p:nvSpPr>
          <p:cNvPr id="7" name="TextBox 6"/>
          <p:cNvSpPr txBox="1"/>
          <p:nvPr/>
        </p:nvSpPr>
        <p:spPr>
          <a:xfrm>
            <a:off x="6978663" y="2039181"/>
            <a:ext cx="1880997" cy="181588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End Epidemics of AIDS, TB, Malaria, and NTDs, and Combat Hepatitis and Other Communicable Diseases</a:t>
            </a:r>
            <a:endParaRPr kumimoji="0" lang="en-US" sz="14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endParaRPr>
          </a:p>
        </p:txBody>
      </p:sp>
      <p:cxnSp>
        <p:nvCxnSpPr>
          <p:cNvPr id="23" name="Straight Arrow Connector 22"/>
          <p:cNvCxnSpPr>
            <a:stCxn id="3" idx="2"/>
          </p:cNvCxnSpPr>
          <p:nvPr/>
        </p:nvCxnSpPr>
        <p:spPr bwMode="auto">
          <a:xfrm flipH="1">
            <a:off x="5153880" y="3893239"/>
            <a:ext cx="1" cy="266078"/>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H="1">
            <a:off x="3333394" y="3944125"/>
            <a:ext cx="345955" cy="443518"/>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6323453" y="3937558"/>
            <a:ext cx="335255" cy="45008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flipV="1">
            <a:off x="6347598" y="2903984"/>
            <a:ext cx="311110" cy="404481"/>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flipH="1" flipV="1">
            <a:off x="3526662" y="2888115"/>
            <a:ext cx="311110" cy="404481"/>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9101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p:txBody>
          <a:bodyPr/>
          <a:lstStyle/>
          <a:p>
            <a:pPr algn="ctr">
              <a:defRPr/>
            </a:pPr>
            <a:r>
              <a:rPr lang="en-GB" altLang="en-US" sz="3528" dirty="0"/>
              <a:t>Three Interlinked Global Health Sector Strategies for HIV, Hepatitis and STI 2016-2021</a:t>
            </a:r>
          </a:p>
        </p:txBody>
      </p:sp>
      <p:sp>
        <p:nvSpPr>
          <p:cNvPr id="7171" name="Rectangle 7"/>
          <p:cNvSpPr>
            <a:spLocks noChangeArrowheads="1"/>
          </p:cNvSpPr>
          <p:nvPr>
            <p:custDataLst>
              <p:tags r:id="rId1"/>
            </p:custDataLst>
          </p:nvPr>
        </p:nvSpPr>
        <p:spPr bwMode="gray">
          <a:xfrm>
            <a:off x="739775" y="1636713"/>
            <a:ext cx="9399588" cy="941387"/>
          </a:xfrm>
          <a:prstGeom prst="rect">
            <a:avLst/>
          </a:prstGeom>
          <a:solidFill>
            <a:srgbClr val="0070C0"/>
          </a:solidFill>
          <a:ln>
            <a:noFill/>
          </a:ln>
          <a:extLst>
            <a:ext uri="{91240B29-F687-4F45-9708-019B960494DF}">
              <a14:hiddenLine xmlns:a14="http://schemas.microsoft.com/office/drawing/2010/main" w="9525" algn="ctr">
                <a:solidFill>
                  <a:srgbClr val="000000"/>
                </a:solidFill>
                <a:miter lim="800000"/>
                <a:headEnd type="none" w="lg" len="lg"/>
                <a:tailEnd type="none" w="lg" len="lg"/>
              </a14:hiddenLine>
            </a:ext>
          </a:extLst>
        </p:spPr>
        <p:txBody>
          <a:bodyPr tIns="100817" bIns="100817" anchor="ctr"/>
          <a:lstStyle>
            <a:lvl1pPr>
              <a:spcBef>
                <a:spcPct val="80000"/>
              </a:spcBef>
              <a:buClr>
                <a:srgbClr val="1E7FB8"/>
              </a:buClr>
              <a:buFont typeface="Wingdings" pitchFamily="2" charset="2"/>
              <a:buChar char="§"/>
              <a:defRPr sz="2400">
                <a:solidFill>
                  <a:srgbClr val="000066"/>
                </a:solidFill>
                <a:latin typeface="Calibri" pitchFamily="34" charset="0"/>
                <a:cs typeface="Calibri" pitchFamily="34" charset="0"/>
              </a:defRPr>
            </a:lvl1pPr>
            <a:lvl2pPr marL="288925" indent="-174625">
              <a:spcBef>
                <a:spcPct val="20000"/>
              </a:spcBef>
              <a:buClr>
                <a:srgbClr val="1E7FB8"/>
              </a:buClr>
              <a:buFont typeface="Arial" pitchFamily="34" charset="0"/>
              <a:buChar char="–"/>
              <a:defRPr sz="2100">
                <a:solidFill>
                  <a:srgbClr val="000066"/>
                </a:solidFill>
                <a:latin typeface="Calibri" pitchFamily="34" charset="0"/>
                <a:cs typeface="Calibri" pitchFamily="34" charset="0"/>
              </a:defRPr>
            </a:lvl2pPr>
            <a:lvl3pPr marL="569913" indent="-166688">
              <a:spcBef>
                <a:spcPct val="20000"/>
              </a:spcBef>
              <a:buClr>
                <a:srgbClr val="1E7FB8"/>
              </a:buClr>
              <a:buChar char="•"/>
              <a:defRPr>
                <a:solidFill>
                  <a:srgbClr val="000066"/>
                </a:solidFill>
                <a:latin typeface="Calibri" pitchFamily="34" charset="0"/>
                <a:cs typeface="Calibri" pitchFamily="34" charset="0"/>
              </a:defRPr>
            </a:lvl3pPr>
            <a:lvl4pPr marL="1539875" indent="-168275">
              <a:spcBef>
                <a:spcPct val="20000"/>
              </a:spcBef>
              <a:buClr>
                <a:srgbClr val="1E7FB8"/>
              </a:buClr>
              <a:buChar char="–"/>
              <a:defRPr>
                <a:solidFill>
                  <a:srgbClr val="000066"/>
                </a:solidFill>
                <a:latin typeface="Calibri" pitchFamily="34" charset="0"/>
                <a:cs typeface="Calibri" pitchFamily="34" charset="0"/>
              </a:defRPr>
            </a:lvl4pPr>
            <a:lvl5pPr marL="2057400" indent="-228600" algn="r" rtl="1">
              <a:spcBef>
                <a:spcPct val="20000"/>
              </a:spcBef>
              <a:buChar char="»"/>
              <a:defRPr sz="23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3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3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3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3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pitchFamily="34" charset="0"/>
              </a:rPr>
              <a:t>With ambitious goals for </a:t>
            </a:r>
            <a:r>
              <a:rPr kumimoji="0" lang="en-US" altLang="en-US" sz="2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pitchFamily="34" charset="0"/>
              </a:rPr>
              <a:t>ending AIDS, STI and </a:t>
            </a:r>
            <a:r>
              <a:rPr kumimoji="0" lang="en-ZA" altLang="en-US" sz="2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pitchFamily="34" charset="0"/>
              </a:rPr>
              <a:t>viral hepatitis as public health threats by 2030</a:t>
            </a:r>
            <a:r>
              <a:rPr kumimoji="0" lang="en-US" altLang="en-US" sz="2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pitchFamily="34" charset="0"/>
              </a:rPr>
              <a:t> - </a:t>
            </a:r>
            <a:r>
              <a:rPr kumimoji="0" lang="en-GB" altLang="en-US" sz="2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pitchFamily="34" charset="0"/>
              </a:rPr>
              <a:t>endorsed during the 2016 World Health Assembly</a:t>
            </a:r>
            <a:endParaRPr kumimoji="0" lang="en-US" altLang="en-US" sz="2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pitchFamily="34" charset="0"/>
            </a:endParaRPr>
          </a:p>
        </p:txBody>
      </p:sp>
      <p:sp>
        <p:nvSpPr>
          <p:cNvPr id="7179" name="Rectangle 32"/>
          <p:cNvSpPr>
            <a:spLocks noChangeArrowheads="1"/>
          </p:cNvSpPr>
          <p:nvPr>
            <p:custDataLst>
              <p:tags r:id="rId2"/>
            </p:custDataLst>
          </p:nvPr>
        </p:nvSpPr>
        <p:spPr bwMode="gray">
          <a:xfrm>
            <a:off x="2579688" y="931863"/>
            <a:ext cx="71723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tIns="100817" bIns="100817"/>
          <a:lstStyle>
            <a:lvl1pPr marL="171450" indent="-171450">
              <a:spcBef>
                <a:spcPct val="80000"/>
              </a:spcBef>
              <a:buClr>
                <a:srgbClr val="1E7FB8"/>
              </a:buClr>
              <a:buFont typeface="Wingdings" pitchFamily="2" charset="2"/>
              <a:buChar char="§"/>
              <a:defRPr sz="2400">
                <a:solidFill>
                  <a:srgbClr val="000066"/>
                </a:solidFill>
                <a:latin typeface="Calibri" pitchFamily="34" charset="0"/>
                <a:cs typeface="Calibri" pitchFamily="34" charset="0"/>
              </a:defRPr>
            </a:lvl1pPr>
            <a:lvl2pPr marL="874713" indent="-174625">
              <a:spcBef>
                <a:spcPct val="20000"/>
              </a:spcBef>
              <a:buClr>
                <a:srgbClr val="1E7FB8"/>
              </a:buClr>
              <a:buFont typeface="Arial" pitchFamily="34" charset="0"/>
              <a:buChar char="–"/>
              <a:defRPr sz="2100">
                <a:solidFill>
                  <a:srgbClr val="000066"/>
                </a:solidFill>
                <a:latin typeface="Calibri" pitchFamily="34" charset="0"/>
                <a:cs typeface="Calibri" pitchFamily="34" charset="0"/>
              </a:defRPr>
            </a:lvl2pPr>
            <a:lvl3pPr marL="738188" indent="-166688">
              <a:spcBef>
                <a:spcPct val="20000"/>
              </a:spcBef>
              <a:buClr>
                <a:srgbClr val="1E7FB8"/>
              </a:buClr>
              <a:buChar char="•"/>
              <a:defRPr>
                <a:solidFill>
                  <a:srgbClr val="000066"/>
                </a:solidFill>
                <a:latin typeface="Calibri" pitchFamily="34" charset="0"/>
                <a:cs typeface="Calibri" pitchFamily="34" charset="0"/>
              </a:defRPr>
            </a:lvl3pPr>
            <a:lvl4pPr marL="1539875" indent="-168275">
              <a:spcBef>
                <a:spcPct val="20000"/>
              </a:spcBef>
              <a:buClr>
                <a:srgbClr val="1E7FB8"/>
              </a:buClr>
              <a:buChar char="–"/>
              <a:defRPr>
                <a:solidFill>
                  <a:srgbClr val="000066"/>
                </a:solidFill>
                <a:latin typeface="Calibri" pitchFamily="34" charset="0"/>
                <a:cs typeface="Calibri" pitchFamily="34" charset="0"/>
              </a:defRPr>
            </a:lvl4pPr>
            <a:lvl5pPr marL="2057400" indent="-228600" algn="r" rtl="1">
              <a:spcBef>
                <a:spcPct val="20000"/>
              </a:spcBef>
              <a:buChar char="»"/>
              <a:defRPr sz="23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3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3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3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300">
                <a:solidFill>
                  <a:srgbClr val="000066"/>
                </a:solidFill>
                <a:latin typeface="Arial" pitchFamily="34" charset="0"/>
                <a:cs typeface="Arial" pitchFamily="34" charset="0"/>
              </a:defRPr>
            </a:lvl9pPr>
          </a:lstStyle>
          <a:p>
            <a:pPr marL="171450" marR="0" lvl="0" indent="-171450" algn="l" defTabSz="914400" rtl="0" eaLnBrk="1" fontAlgn="base" latinLnBrk="0" hangingPunct="1">
              <a:lnSpc>
                <a:spcPct val="100000"/>
              </a:lnSpc>
              <a:spcBef>
                <a:spcPct val="0"/>
              </a:spcBef>
              <a:spcAft>
                <a:spcPct val="0"/>
              </a:spcAft>
              <a:buClr>
                <a:srgbClr val="000000"/>
              </a:buClr>
              <a:buSzTx/>
              <a:buFont typeface="Arial" pitchFamily="34" charset="0"/>
              <a:buChar char="•"/>
              <a:tabLst/>
              <a:defRPr/>
            </a:pPr>
            <a:endParaRPr kumimoji="0" lang="en-US" altLang="en-US" sz="1300" b="1"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Arial" pitchFamily="34" charset="0"/>
            </a:endParaRP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8463" y="2877909"/>
            <a:ext cx="2462212" cy="349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613" y="2908072"/>
            <a:ext cx="2471737" cy="3462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2325" y="2908072"/>
            <a:ext cx="2438400" cy="3462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758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noChangeArrowheads="1"/>
          </p:cNvSpPr>
          <p:nvPr>
            <p:ph type="title"/>
          </p:nvPr>
        </p:nvSpPr>
        <p:spPr>
          <a:xfrm>
            <a:off x="568433" y="2904687"/>
            <a:ext cx="9715500" cy="1365250"/>
          </a:xfrm>
        </p:spPr>
        <p:txBody>
          <a:bodyPr/>
          <a:lstStyle/>
          <a:p>
            <a:pPr marL="34925" algn="ctr"/>
            <a:r>
              <a:rPr lang="en-GB" altLang="en-US" sz="3200" dirty="0"/>
              <a:t/>
            </a:r>
            <a:br>
              <a:rPr lang="en-GB" altLang="en-US" sz="3200" dirty="0"/>
            </a:br>
            <a:r>
              <a:rPr lang="en-GB" altLang="en-US" sz="3200" dirty="0" smtClean="0"/>
              <a:t/>
            </a:r>
            <a:br>
              <a:rPr lang="en-GB" altLang="en-US" sz="3200" dirty="0" smtClean="0"/>
            </a:br>
            <a:r>
              <a:rPr lang="en-GB" altLang="en-US" sz="3200" dirty="0"/>
              <a:t/>
            </a:r>
            <a:br>
              <a:rPr lang="en-GB" altLang="en-US" sz="3200" dirty="0"/>
            </a:br>
            <a:r>
              <a:rPr lang="en-GB" altLang="en-US" sz="4800" dirty="0" smtClean="0"/>
              <a:t>2</a:t>
            </a:r>
            <a:r>
              <a:rPr lang="en-GB" altLang="en-US" sz="4800" dirty="0"/>
              <a:t>: Reduce child and neonatal mortality </a:t>
            </a:r>
            <a:r>
              <a:rPr lang="en-GB" altLang="en-US" sz="3200" dirty="0"/>
              <a:t/>
            </a:r>
            <a:br>
              <a:rPr lang="en-GB" altLang="en-US" sz="3200" dirty="0"/>
            </a:br>
            <a:r>
              <a:rPr lang="en-GB" altLang="en-US" sz="3200" dirty="0">
                <a:solidFill>
                  <a:srgbClr val="023DC2"/>
                </a:solidFill>
              </a:rPr>
              <a:t/>
            </a:r>
            <a:br>
              <a:rPr lang="en-GB" altLang="en-US" sz="3200" dirty="0">
                <a:solidFill>
                  <a:srgbClr val="023DC2"/>
                </a:solidFill>
              </a:rPr>
            </a:br>
            <a:r>
              <a:rPr lang="en-GB" altLang="en-US" sz="3200" dirty="0">
                <a:solidFill>
                  <a:srgbClr val="023DC2"/>
                </a:solidFill>
              </a:rPr>
              <a:t>Eliminating mother-to-child transmission of syphilis in pregnant women</a:t>
            </a:r>
            <a:r>
              <a:rPr lang="en-GB" altLang="en-US" sz="3200" dirty="0"/>
              <a:t/>
            </a:r>
            <a:br>
              <a:rPr lang="en-GB" altLang="en-US" sz="3200" dirty="0"/>
            </a:br>
            <a:r>
              <a:rPr lang="en-GB" altLang="en-US" sz="3200" dirty="0"/>
              <a:t/>
            </a:r>
            <a:br>
              <a:rPr lang="en-GB" altLang="en-US" sz="3200" dirty="0"/>
            </a:br>
            <a:endParaRPr lang="en-GB" altLang="en-US" sz="3200" dirty="0"/>
          </a:p>
        </p:txBody>
      </p:sp>
      <p:sp>
        <p:nvSpPr>
          <p:cNvPr id="3" name="Oval 2"/>
          <p:cNvSpPr/>
          <p:nvPr/>
        </p:nvSpPr>
        <p:spPr bwMode="auto">
          <a:xfrm>
            <a:off x="102511" y="0"/>
            <a:ext cx="2227817" cy="2279102"/>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1042988" rtl="1"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a:ln>
                <a:noFill/>
              </a:ln>
              <a:solidFill>
                <a:srgbClr val="000066"/>
              </a:solidFill>
              <a:effectLst/>
              <a:uLnTx/>
              <a:uFillTx/>
              <a:latin typeface="Arial" charset="0"/>
              <a:ea typeface="+mn-ea"/>
              <a:cs typeface="Arial" charset="0"/>
            </a:endParaRPr>
          </a:p>
        </p:txBody>
      </p:sp>
      <p:sp>
        <p:nvSpPr>
          <p:cNvPr id="4" name="TextBox 3"/>
          <p:cNvSpPr txBox="1"/>
          <p:nvPr/>
        </p:nvSpPr>
        <p:spPr>
          <a:xfrm>
            <a:off x="189517" y="343124"/>
            <a:ext cx="2017227" cy="144655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Reduce Child and Neonatal Mortality</a:t>
            </a:r>
            <a:endParaRPr kumimoji="0" lang="en-US" sz="2000" b="0"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
          <p:cNvGraphicFramePr>
            <a:graphicFrameLocks/>
          </p:cNvGraphicFramePr>
          <p:nvPr/>
        </p:nvGraphicFramePr>
        <p:xfrm>
          <a:off x="3235325" y="1479550"/>
          <a:ext cx="7151688" cy="5037138"/>
        </p:xfrm>
        <a:graphic>
          <a:graphicData uri="http://schemas.openxmlformats.org/presentationml/2006/ole">
            <mc:AlternateContent xmlns:mc="http://schemas.openxmlformats.org/markup-compatibility/2006">
              <mc:Choice xmlns:v="urn:schemas-microsoft-com:vml" Requires="v">
                <p:oleObj spid="_x0000_s129075" name="Chart" r:id="rId3" imgW="6724471" imgH="4706520" progId="Excel.Chart.8">
                  <p:embed/>
                </p:oleObj>
              </mc:Choice>
              <mc:Fallback>
                <p:oleObj name="Chart" r:id="rId3" imgW="6724471" imgH="4706520"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325" y="1479550"/>
                        <a:ext cx="7151688" cy="5037138"/>
                      </a:xfrm>
                      <a:prstGeom prst="rect">
                        <a:avLst/>
                      </a:prstGeom>
                      <a:noFill/>
                      <a:ln>
                        <a:noFill/>
                      </a:ln>
                      <a:extLst/>
                    </p:spPr>
                  </p:pic>
                </p:oleObj>
              </mc:Fallback>
            </mc:AlternateContent>
          </a:graphicData>
        </a:graphic>
      </p:graphicFrame>
      <p:sp>
        <p:nvSpPr>
          <p:cNvPr id="5" name="Rectangle 2"/>
          <p:cNvSpPr txBox="1">
            <a:spLocks noChangeArrowheads="1"/>
          </p:cNvSpPr>
          <p:nvPr/>
        </p:nvSpPr>
        <p:spPr bwMode="auto">
          <a:xfrm>
            <a:off x="432932" y="584168"/>
            <a:ext cx="9496425"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Trebuchet MS" pitchFamily="34" charset="0"/>
                <a:ea typeface="MS PGothic" pitchFamily="34" charset="-128"/>
              </a:defRPr>
            </a:lvl1pPr>
            <a:lvl2pPr marL="742950" indent="-285750" eaLnBrk="0" hangingPunct="0">
              <a:defRPr sz="1600">
                <a:solidFill>
                  <a:schemeClr val="tx1"/>
                </a:solidFill>
                <a:latin typeface="Trebuchet MS" pitchFamily="34" charset="0"/>
                <a:ea typeface="MS PGothic" pitchFamily="34" charset="-128"/>
              </a:defRPr>
            </a:lvl2pPr>
            <a:lvl3pPr marL="1143000" indent="-228600" eaLnBrk="0" hangingPunct="0">
              <a:defRPr sz="1600">
                <a:solidFill>
                  <a:schemeClr val="tx1"/>
                </a:solidFill>
                <a:latin typeface="Trebuchet MS" pitchFamily="34" charset="0"/>
                <a:ea typeface="MS PGothic" pitchFamily="34" charset="-128"/>
              </a:defRPr>
            </a:lvl3pPr>
            <a:lvl4pPr marL="1600200" indent="-228600" eaLnBrk="0" hangingPunct="0">
              <a:defRPr sz="1600">
                <a:solidFill>
                  <a:schemeClr val="tx1"/>
                </a:solidFill>
                <a:latin typeface="Trebuchet MS" pitchFamily="34" charset="0"/>
                <a:ea typeface="MS PGothic" pitchFamily="34" charset="-128"/>
              </a:defRPr>
            </a:lvl4pPr>
            <a:lvl5pPr marL="2057400" indent="-228600" eaLnBrk="0" hangingPunct="0">
              <a:defRPr sz="16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rebuchet MS" pitchFamily="34" charset="0"/>
                <a:ea typeface="MS PGothic" pitchFamily="34" charset="-128"/>
              </a:defRPr>
            </a:lvl9pPr>
          </a:lstStyle>
          <a:p>
            <a:pPr algn="ctr" defTabSz="1007948" eaLnBrk="1" fontAlgn="auto" hangingPunct="1">
              <a:lnSpc>
                <a:spcPct val="80000"/>
              </a:lnSpc>
              <a:spcAft>
                <a:spcPts val="0"/>
              </a:spcAft>
              <a:defRPr/>
            </a:pPr>
            <a:r>
              <a:rPr lang="en-US" sz="4000" dirty="0">
                <a:solidFill>
                  <a:srgbClr val="000066"/>
                </a:solidFill>
                <a:latin typeface="Calibri" panose="020F0502020204030204" pitchFamily="34" charset="0"/>
                <a:cs typeface="Calibri" panose="020F0502020204030204" pitchFamily="34" charset="0"/>
              </a:rPr>
              <a:t>Syphilis Consequences in Pregnancy</a:t>
            </a:r>
          </a:p>
        </p:txBody>
      </p:sp>
      <p:sp>
        <p:nvSpPr>
          <p:cNvPr id="6" name="Text Box 5"/>
          <p:cNvSpPr txBox="1">
            <a:spLocks noChangeArrowheads="1"/>
          </p:cNvSpPr>
          <p:nvPr/>
        </p:nvSpPr>
        <p:spPr bwMode="auto">
          <a:xfrm>
            <a:off x="180456" y="6642163"/>
            <a:ext cx="6871913" cy="32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bg1"/>
                </a:solidFill>
                <a:latin typeface="Arial" charset="0"/>
                <a:cs typeface="Arial" charset="0"/>
              </a:defRPr>
            </a:lvl1pPr>
            <a:lvl2pPr marL="742950" indent="-285750" eaLnBrk="0" hangingPunct="0">
              <a:defRPr sz="4000" b="1">
                <a:solidFill>
                  <a:schemeClr val="bg1"/>
                </a:solidFill>
                <a:latin typeface="Arial" charset="0"/>
                <a:cs typeface="Arial" charset="0"/>
              </a:defRPr>
            </a:lvl2pPr>
            <a:lvl3pPr marL="1143000" indent="-228600" eaLnBrk="0" hangingPunct="0">
              <a:defRPr sz="4000" b="1">
                <a:solidFill>
                  <a:schemeClr val="bg1"/>
                </a:solidFill>
                <a:latin typeface="Arial" charset="0"/>
                <a:cs typeface="Arial" charset="0"/>
              </a:defRPr>
            </a:lvl3pPr>
            <a:lvl4pPr marL="1600200" indent="-228600" eaLnBrk="0" hangingPunct="0">
              <a:defRPr sz="4000" b="1">
                <a:solidFill>
                  <a:schemeClr val="bg1"/>
                </a:solidFill>
                <a:latin typeface="Arial" charset="0"/>
                <a:cs typeface="Arial" charset="0"/>
              </a:defRPr>
            </a:lvl4pPr>
            <a:lvl5pPr marL="2057400" indent="-228600" eaLnBrk="0" hangingPunct="0">
              <a:defRPr sz="4000" b="1">
                <a:solidFill>
                  <a:schemeClr val="bg1"/>
                </a:solidFill>
                <a:latin typeface="Arial" charset="0"/>
                <a:cs typeface="Arial" charset="0"/>
              </a:defRPr>
            </a:lvl5pPr>
            <a:lvl6pPr marL="2514600" indent="-228600" algn="ctr" eaLnBrk="0" fontAlgn="base" hangingPunct="0">
              <a:spcBef>
                <a:spcPct val="0"/>
              </a:spcBef>
              <a:spcAft>
                <a:spcPct val="0"/>
              </a:spcAft>
              <a:defRPr sz="4000" b="1">
                <a:solidFill>
                  <a:schemeClr val="bg1"/>
                </a:solidFill>
                <a:latin typeface="Arial" charset="0"/>
                <a:cs typeface="Arial" charset="0"/>
              </a:defRPr>
            </a:lvl6pPr>
            <a:lvl7pPr marL="2971800" indent="-228600" algn="ctr" eaLnBrk="0" fontAlgn="base" hangingPunct="0">
              <a:spcBef>
                <a:spcPct val="0"/>
              </a:spcBef>
              <a:spcAft>
                <a:spcPct val="0"/>
              </a:spcAft>
              <a:defRPr sz="4000" b="1">
                <a:solidFill>
                  <a:schemeClr val="bg1"/>
                </a:solidFill>
                <a:latin typeface="Arial" charset="0"/>
                <a:cs typeface="Arial" charset="0"/>
              </a:defRPr>
            </a:lvl7pPr>
            <a:lvl8pPr marL="3429000" indent="-228600" algn="ctr" eaLnBrk="0" fontAlgn="base" hangingPunct="0">
              <a:spcBef>
                <a:spcPct val="0"/>
              </a:spcBef>
              <a:spcAft>
                <a:spcPct val="0"/>
              </a:spcAft>
              <a:defRPr sz="4000" b="1">
                <a:solidFill>
                  <a:schemeClr val="bg1"/>
                </a:solidFill>
                <a:latin typeface="Arial" charset="0"/>
                <a:cs typeface="Arial" charset="0"/>
              </a:defRPr>
            </a:lvl8pPr>
            <a:lvl9pPr marL="3886200" indent="-228600" algn="ctr" eaLnBrk="0" fontAlgn="base" hangingPunct="0">
              <a:spcBef>
                <a:spcPct val="0"/>
              </a:spcBef>
              <a:spcAft>
                <a:spcPct val="0"/>
              </a:spcAft>
              <a:defRPr sz="4000" b="1">
                <a:solidFill>
                  <a:schemeClr val="bg1"/>
                </a:solidFill>
                <a:latin typeface="Arial" charset="0"/>
                <a:cs typeface="Arial" charset="0"/>
              </a:defRPr>
            </a:lvl9pPr>
          </a:lstStyle>
          <a:p>
            <a:pPr defTabSz="1007948" eaLnBrk="1" fontAlgn="auto" hangingPunct="1">
              <a:spcBef>
                <a:spcPct val="50000"/>
              </a:spcBef>
              <a:spcAft>
                <a:spcPts val="0"/>
              </a:spcAft>
              <a:defRPr/>
            </a:pPr>
            <a:r>
              <a:rPr lang="en-US" sz="1323" b="0" dirty="0">
                <a:solidFill>
                  <a:srgbClr val="FFFFFF"/>
                </a:solidFill>
                <a:latin typeface="Arial"/>
              </a:rPr>
              <a:t>Source: Gomez G et al, 2013</a:t>
            </a:r>
            <a:r>
              <a:rPr lang="en-US" sz="1544" b="0" dirty="0">
                <a:solidFill>
                  <a:srgbClr val="FFFFFF"/>
                </a:solidFill>
                <a:latin typeface="Arial"/>
              </a:rPr>
              <a:t>.  </a:t>
            </a:r>
            <a:r>
              <a:rPr lang="en-US" sz="1323" b="0" dirty="0">
                <a:solidFill>
                  <a:srgbClr val="FFFFFF"/>
                </a:solidFill>
                <a:latin typeface="Arial"/>
              </a:rPr>
              <a:t>Korenromp et al under review, 2018</a:t>
            </a:r>
          </a:p>
        </p:txBody>
      </p:sp>
      <p:sp>
        <p:nvSpPr>
          <p:cNvPr id="7" name="Rectangle 1"/>
          <p:cNvSpPr>
            <a:spLocks noChangeArrowheads="1"/>
          </p:cNvSpPr>
          <p:nvPr/>
        </p:nvSpPr>
        <p:spPr bwMode="auto">
          <a:xfrm>
            <a:off x="180456" y="1719088"/>
            <a:ext cx="4342419"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4325" indent="-314325" defTabSz="1006475">
              <a:defRPr sz="3900" b="1">
                <a:solidFill>
                  <a:srgbClr val="000066"/>
                </a:solidFill>
                <a:latin typeface="Arial" pitchFamily="34" charset="0"/>
                <a:cs typeface="Arial" pitchFamily="34" charset="0"/>
              </a:defRPr>
            </a:lvl1pPr>
            <a:lvl2pPr defTabSz="1006475">
              <a:defRPr sz="3900" b="1">
                <a:solidFill>
                  <a:srgbClr val="000066"/>
                </a:solidFill>
                <a:latin typeface="Arial" pitchFamily="34" charset="0"/>
                <a:cs typeface="Arial" pitchFamily="34" charset="0"/>
              </a:defRPr>
            </a:lvl2pPr>
            <a:lvl3pPr defTabSz="1006475">
              <a:defRPr sz="3900" b="1">
                <a:solidFill>
                  <a:srgbClr val="000066"/>
                </a:solidFill>
                <a:latin typeface="Arial" pitchFamily="34" charset="0"/>
                <a:cs typeface="Arial" pitchFamily="34" charset="0"/>
              </a:defRPr>
            </a:lvl3pPr>
            <a:lvl4pPr defTabSz="1006475">
              <a:defRPr sz="3900" b="1">
                <a:solidFill>
                  <a:srgbClr val="000066"/>
                </a:solidFill>
                <a:latin typeface="Arial" pitchFamily="34" charset="0"/>
                <a:cs typeface="Arial" pitchFamily="34" charset="0"/>
              </a:defRPr>
            </a:lvl4pPr>
            <a:lvl5pPr defTabSz="1006475">
              <a:defRPr sz="3900" b="1">
                <a:solidFill>
                  <a:srgbClr val="000066"/>
                </a:solidFill>
                <a:latin typeface="Arial" pitchFamily="34" charset="0"/>
                <a:cs typeface="Arial" pitchFamily="34" charset="0"/>
              </a:defRPr>
            </a:lvl5pPr>
            <a:lvl6pPr marL="2262188" indent="1588" defTabSz="1006475" eaLnBrk="0" fontAlgn="base" hangingPunct="0">
              <a:spcBef>
                <a:spcPct val="0"/>
              </a:spcBef>
              <a:spcAft>
                <a:spcPct val="0"/>
              </a:spcAft>
              <a:defRPr sz="3900" b="1">
                <a:solidFill>
                  <a:srgbClr val="000066"/>
                </a:solidFill>
                <a:latin typeface="Arial" pitchFamily="34" charset="0"/>
                <a:cs typeface="Arial" pitchFamily="34" charset="0"/>
              </a:defRPr>
            </a:lvl6pPr>
            <a:lvl7pPr marL="2719388" indent="1588" defTabSz="1006475" eaLnBrk="0" fontAlgn="base" hangingPunct="0">
              <a:spcBef>
                <a:spcPct val="0"/>
              </a:spcBef>
              <a:spcAft>
                <a:spcPct val="0"/>
              </a:spcAft>
              <a:defRPr sz="3900" b="1">
                <a:solidFill>
                  <a:srgbClr val="000066"/>
                </a:solidFill>
                <a:latin typeface="Arial" pitchFamily="34" charset="0"/>
                <a:cs typeface="Arial" pitchFamily="34" charset="0"/>
              </a:defRPr>
            </a:lvl7pPr>
            <a:lvl8pPr marL="3176588" indent="1588" defTabSz="1006475" eaLnBrk="0" fontAlgn="base" hangingPunct="0">
              <a:spcBef>
                <a:spcPct val="0"/>
              </a:spcBef>
              <a:spcAft>
                <a:spcPct val="0"/>
              </a:spcAft>
              <a:defRPr sz="3900" b="1">
                <a:solidFill>
                  <a:srgbClr val="000066"/>
                </a:solidFill>
                <a:latin typeface="Arial" pitchFamily="34" charset="0"/>
                <a:cs typeface="Arial" pitchFamily="34" charset="0"/>
              </a:defRPr>
            </a:lvl8pPr>
            <a:lvl9pPr marL="3633788" indent="1588" defTabSz="1006475"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buFont typeface="Arial" pitchFamily="34" charset="0"/>
              <a:buChar char="•"/>
            </a:pPr>
            <a:r>
              <a:rPr lang="en-GB" altLang="en-US" sz="2600" dirty="0">
                <a:solidFill>
                  <a:schemeClr val="accent6">
                    <a:lumMod val="75000"/>
                  </a:schemeClr>
                </a:solidFill>
              </a:rPr>
              <a:t>52%</a:t>
            </a:r>
            <a:r>
              <a:rPr lang="en-GB" altLang="en-US" sz="2600" b="0" dirty="0">
                <a:solidFill>
                  <a:schemeClr val="accent6">
                    <a:lumMod val="75000"/>
                  </a:schemeClr>
                </a:solidFill>
              </a:rPr>
              <a:t> of pregnant women infected with </a:t>
            </a:r>
            <a:r>
              <a:rPr lang="en-GB" altLang="en-US" sz="2600" dirty="0">
                <a:solidFill>
                  <a:schemeClr val="accent6">
                    <a:lumMod val="75000"/>
                  </a:schemeClr>
                </a:solidFill>
              </a:rPr>
              <a:t>syphilis</a:t>
            </a:r>
            <a:r>
              <a:rPr lang="en-GB" altLang="en-US" sz="2600" b="0" dirty="0">
                <a:solidFill>
                  <a:schemeClr val="accent6">
                    <a:lumMod val="75000"/>
                  </a:schemeClr>
                </a:solidFill>
              </a:rPr>
              <a:t> will have an </a:t>
            </a:r>
            <a:r>
              <a:rPr lang="en-GB" altLang="en-US" sz="2600" dirty="0">
                <a:solidFill>
                  <a:schemeClr val="accent6">
                    <a:lumMod val="75000"/>
                  </a:schemeClr>
                </a:solidFill>
              </a:rPr>
              <a:t>adverse outcome </a:t>
            </a:r>
            <a:r>
              <a:rPr lang="en-GB" altLang="en-US" sz="2600" b="0" dirty="0">
                <a:solidFill>
                  <a:schemeClr val="accent6">
                    <a:lumMod val="75000"/>
                  </a:schemeClr>
                </a:solidFill>
              </a:rPr>
              <a:t>if untreated</a:t>
            </a:r>
          </a:p>
          <a:p>
            <a:pPr eaLnBrk="1" hangingPunct="1"/>
            <a:endParaRPr lang="en-GB" altLang="en-US" sz="2600" b="0" dirty="0">
              <a:solidFill>
                <a:schemeClr val="accent6">
                  <a:lumMod val="75000"/>
                </a:schemeClr>
              </a:solidFill>
            </a:endParaRPr>
          </a:p>
          <a:p>
            <a:pPr eaLnBrk="1" hangingPunct="1">
              <a:buFont typeface="Arial" pitchFamily="34" charset="0"/>
              <a:buChar char="•"/>
            </a:pPr>
            <a:r>
              <a:rPr lang="en-GB" altLang="en-US" sz="2600" b="0" dirty="0">
                <a:solidFill>
                  <a:schemeClr val="accent6">
                    <a:lumMod val="75000"/>
                  </a:schemeClr>
                </a:solidFill>
              </a:rPr>
              <a:t>Globally, an estimated </a:t>
            </a:r>
            <a:r>
              <a:rPr lang="en-US" altLang="en-US" sz="2600" dirty="0">
                <a:solidFill>
                  <a:schemeClr val="accent6">
                    <a:lumMod val="75000"/>
                  </a:schemeClr>
                </a:solidFill>
              </a:rPr>
              <a:t>370,000 adverse pregnancy outcomes </a:t>
            </a:r>
            <a:r>
              <a:rPr lang="en-US" altLang="en-US" sz="2600" b="0" dirty="0">
                <a:solidFill>
                  <a:schemeClr val="accent6">
                    <a:lumMod val="75000"/>
                  </a:schemeClr>
                </a:solidFill>
              </a:rPr>
              <a:t>were due to </a:t>
            </a:r>
            <a:r>
              <a:rPr lang="en-GB" altLang="en-US" sz="2600" b="0" dirty="0">
                <a:solidFill>
                  <a:schemeClr val="accent6">
                    <a:lumMod val="75000"/>
                  </a:schemeClr>
                </a:solidFill>
              </a:rPr>
              <a:t>syphilis in 2016</a:t>
            </a:r>
          </a:p>
          <a:p>
            <a:pPr eaLnBrk="1" hangingPunct="1"/>
            <a:endParaRPr lang="en-US" altLang="en-US" sz="1500" b="0" dirty="0">
              <a:solidFill>
                <a:schemeClr val="accent6">
                  <a:lumMod val="75000"/>
                </a:schemeClr>
              </a:solidFill>
            </a:endParaRPr>
          </a:p>
        </p:txBody>
      </p:sp>
      <p:sp>
        <p:nvSpPr>
          <p:cNvPr id="8" name="Rectangle 7"/>
          <p:cNvSpPr/>
          <p:nvPr/>
        </p:nvSpPr>
        <p:spPr>
          <a:xfrm>
            <a:off x="33250" y="49875"/>
            <a:ext cx="9762490" cy="369332"/>
          </a:xfrm>
          <a:prstGeom prst="rect">
            <a:avLst/>
          </a:prstGeom>
        </p:spPr>
        <p:txBody>
          <a:bodyPr wrap="square">
            <a:spAutoFit/>
          </a:bodyPr>
          <a:lstStyle/>
          <a:p>
            <a:r>
              <a:rPr lang="en-GB" altLang="en-US" sz="1800" i="1" dirty="0">
                <a:latin typeface="Calibri" panose="020F0502020204030204" pitchFamily="34" charset="0"/>
                <a:cs typeface="Calibri" panose="020F0502020204030204" pitchFamily="34" charset="0"/>
              </a:rPr>
              <a:t>2: Reduce child and neonatal mortality </a:t>
            </a:r>
            <a:endParaRPr lang="en-US" sz="1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240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Content Placeholder 2"/>
          <p:cNvSpPr>
            <a:spLocks noGrp="1" noChangeArrowheads="1"/>
          </p:cNvSpPr>
          <p:nvPr>
            <p:ph idx="1"/>
          </p:nvPr>
        </p:nvSpPr>
        <p:spPr>
          <a:xfrm>
            <a:off x="475488" y="1645921"/>
            <a:ext cx="9546336" cy="5029199"/>
          </a:xfrm>
        </p:spPr>
        <p:txBody>
          <a:bodyPr/>
          <a:lstStyle/>
          <a:p>
            <a:pPr>
              <a:buFont typeface="Arial" panose="020B0604020202020204" pitchFamily="34" charset="0"/>
              <a:buChar char="•"/>
            </a:pPr>
            <a:r>
              <a:rPr lang="fr-CH" altLang="en-US" sz="3200" dirty="0">
                <a:solidFill>
                  <a:schemeClr val="accent6">
                    <a:lumMod val="50000"/>
                  </a:schemeClr>
                </a:solidFill>
              </a:rPr>
              <a:t>Screening of all </a:t>
            </a:r>
            <a:r>
              <a:rPr lang="fr-CH" altLang="en-US" sz="3200" dirty="0" err="1">
                <a:solidFill>
                  <a:schemeClr val="accent6">
                    <a:lumMod val="50000"/>
                  </a:schemeClr>
                </a:solidFill>
              </a:rPr>
              <a:t>pregnant</a:t>
            </a:r>
            <a:r>
              <a:rPr lang="fr-CH" altLang="en-US" sz="3200" dirty="0">
                <a:solidFill>
                  <a:schemeClr val="accent6">
                    <a:lumMod val="50000"/>
                  </a:schemeClr>
                </a:solidFill>
              </a:rPr>
              <a:t> </a:t>
            </a:r>
            <a:r>
              <a:rPr lang="fr-CH" altLang="en-US" sz="3200" dirty="0" err="1">
                <a:solidFill>
                  <a:schemeClr val="accent6">
                    <a:lumMod val="50000"/>
                  </a:schemeClr>
                </a:solidFill>
              </a:rPr>
              <a:t>women</a:t>
            </a:r>
            <a:r>
              <a:rPr lang="fr-CH" altLang="en-US" sz="3200" dirty="0">
                <a:solidFill>
                  <a:schemeClr val="accent6">
                    <a:lumMod val="50000"/>
                  </a:schemeClr>
                </a:solidFill>
              </a:rPr>
              <a:t> for syphilis </a:t>
            </a:r>
            <a:r>
              <a:rPr lang="fr-CH" altLang="en-US" sz="3200" dirty="0" err="1">
                <a:solidFill>
                  <a:schemeClr val="accent6">
                    <a:lumMod val="50000"/>
                  </a:schemeClr>
                </a:solidFill>
              </a:rPr>
              <a:t>early</a:t>
            </a:r>
            <a:r>
              <a:rPr lang="fr-CH" altLang="en-US" sz="3200" dirty="0">
                <a:solidFill>
                  <a:schemeClr val="accent6">
                    <a:lumMod val="50000"/>
                  </a:schemeClr>
                </a:solidFill>
              </a:rPr>
              <a:t> in </a:t>
            </a:r>
            <a:r>
              <a:rPr lang="fr-CH" altLang="en-US" sz="3200" dirty="0" err="1">
                <a:solidFill>
                  <a:schemeClr val="accent6">
                    <a:lumMod val="50000"/>
                  </a:schemeClr>
                </a:solidFill>
              </a:rPr>
              <a:t>antenatal</a:t>
            </a:r>
            <a:r>
              <a:rPr lang="fr-CH" altLang="en-US" sz="3200" dirty="0">
                <a:solidFill>
                  <a:schemeClr val="accent6">
                    <a:lumMod val="50000"/>
                  </a:schemeClr>
                </a:solidFill>
              </a:rPr>
              <a:t> care</a:t>
            </a:r>
          </a:p>
          <a:p>
            <a:pPr lvl="1">
              <a:buFont typeface="Arial" panose="020B0604020202020204" pitchFamily="34" charset="0"/>
              <a:buChar char="•"/>
            </a:pPr>
            <a:r>
              <a:rPr lang="fr-CH" altLang="en-US" sz="2800" dirty="0">
                <a:solidFill>
                  <a:schemeClr val="accent6">
                    <a:lumMod val="50000"/>
                  </a:schemeClr>
                </a:solidFill>
              </a:rPr>
              <a:t>Rapid treponemal tests</a:t>
            </a:r>
          </a:p>
          <a:p>
            <a:pPr lvl="1">
              <a:buFont typeface="Arial" panose="020B0604020202020204" pitchFamily="34" charset="0"/>
              <a:buChar char="•"/>
            </a:pPr>
            <a:r>
              <a:rPr lang="fr-CH" altLang="en-US" sz="2800" b="1" dirty="0">
                <a:solidFill>
                  <a:schemeClr val="accent6">
                    <a:lumMod val="50000"/>
                  </a:schemeClr>
                </a:solidFill>
              </a:rPr>
              <a:t>Rapid dual HIV/syphilis tests</a:t>
            </a:r>
          </a:p>
          <a:p>
            <a:pPr>
              <a:buFont typeface="Arial" panose="020B0604020202020204" pitchFamily="34" charset="0"/>
              <a:buChar char="•"/>
            </a:pPr>
            <a:r>
              <a:rPr lang="fr-CH" altLang="en-US" sz="3200" dirty="0" err="1">
                <a:solidFill>
                  <a:schemeClr val="accent6">
                    <a:lumMod val="50000"/>
                  </a:schemeClr>
                </a:solidFill>
              </a:rPr>
              <a:t>Treatment</a:t>
            </a:r>
            <a:r>
              <a:rPr lang="fr-CH" altLang="en-US" sz="3200" dirty="0">
                <a:solidFill>
                  <a:schemeClr val="accent6">
                    <a:lumMod val="50000"/>
                  </a:schemeClr>
                </a:solidFill>
              </a:rPr>
              <a:t> of </a:t>
            </a:r>
            <a:r>
              <a:rPr lang="fr-CH" altLang="en-US" sz="3200" dirty="0" err="1">
                <a:solidFill>
                  <a:schemeClr val="accent6">
                    <a:lumMod val="50000"/>
                  </a:schemeClr>
                </a:solidFill>
              </a:rPr>
              <a:t>pregnant</a:t>
            </a:r>
            <a:r>
              <a:rPr lang="fr-CH" altLang="en-US" sz="3200" dirty="0">
                <a:solidFill>
                  <a:schemeClr val="accent6">
                    <a:lumMod val="50000"/>
                  </a:schemeClr>
                </a:solidFill>
              </a:rPr>
              <a:t> </a:t>
            </a:r>
            <a:r>
              <a:rPr lang="fr-CH" altLang="en-US" sz="3200" dirty="0" err="1">
                <a:solidFill>
                  <a:schemeClr val="accent6">
                    <a:lumMod val="50000"/>
                  </a:schemeClr>
                </a:solidFill>
              </a:rPr>
              <a:t>women</a:t>
            </a:r>
            <a:r>
              <a:rPr lang="fr-CH" altLang="en-US" sz="3200" dirty="0">
                <a:solidFill>
                  <a:schemeClr val="accent6">
                    <a:lumMod val="50000"/>
                  </a:schemeClr>
                </a:solidFill>
              </a:rPr>
              <a:t> with syphilis with </a:t>
            </a:r>
            <a:r>
              <a:rPr lang="fr-CH" altLang="en-US" sz="3200" b="1" dirty="0">
                <a:solidFill>
                  <a:schemeClr val="accent6">
                    <a:lumMod val="50000"/>
                  </a:schemeClr>
                </a:solidFill>
              </a:rPr>
              <a:t>benzathine </a:t>
            </a:r>
            <a:r>
              <a:rPr lang="fr-CH" altLang="en-US" sz="3200" b="1" dirty="0" err="1">
                <a:solidFill>
                  <a:schemeClr val="accent6">
                    <a:lumMod val="50000"/>
                  </a:schemeClr>
                </a:solidFill>
              </a:rPr>
              <a:t>penicillin</a:t>
            </a:r>
            <a:endParaRPr lang="fr-CH" altLang="en-US" sz="3200" b="1" dirty="0">
              <a:solidFill>
                <a:schemeClr val="accent6">
                  <a:lumMod val="50000"/>
                </a:schemeClr>
              </a:solidFill>
            </a:endParaRPr>
          </a:p>
          <a:p>
            <a:pPr>
              <a:buFont typeface="Arial" panose="020B0604020202020204" pitchFamily="34" charset="0"/>
              <a:buChar char="•"/>
            </a:pPr>
            <a:r>
              <a:rPr lang="fr-CH" altLang="en-US" sz="3200" dirty="0">
                <a:solidFill>
                  <a:schemeClr val="accent6">
                    <a:lumMod val="50000"/>
                  </a:schemeClr>
                </a:solidFill>
              </a:rPr>
              <a:t>Partner </a:t>
            </a:r>
            <a:r>
              <a:rPr lang="fr-CH" altLang="en-US" sz="3200" dirty="0" err="1">
                <a:solidFill>
                  <a:schemeClr val="accent6">
                    <a:lumMod val="50000"/>
                  </a:schemeClr>
                </a:solidFill>
              </a:rPr>
              <a:t>treatment</a:t>
            </a:r>
            <a:endParaRPr lang="fr-CH" altLang="en-US" sz="3200" dirty="0">
              <a:solidFill>
                <a:schemeClr val="accent6">
                  <a:lumMod val="50000"/>
                </a:schemeClr>
              </a:solidFill>
            </a:endParaRPr>
          </a:p>
          <a:p>
            <a:pPr marL="571500" lvl="1" indent="0">
              <a:buNone/>
            </a:pPr>
            <a:endParaRPr lang="fr-CH" altLang="en-US" sz="2400" dirty="0">
              <a:solidFill>
                <a:schemeClr val="accent6">
                  <a:lumMod val="50000"/>
                </a:schemeClr>
              </a:solidFill>
            </a:endParaRPr>
          </a:p>
        </p:txBody>
      </p:sp>
      <p:sp>
        <p:nvSpPr>
          <p:cNvPr id="3" name="Title 2">
            <a:extLst>
              <a:ext uri="{FF2B5EF4-FFF2-40B4-BE49-F238E27FC236}">
                <a16:creationId xmlns="" xmlns:a16="http://schemas.microsoft.com/office/drawing/2014/main" id="{C3A79DF8-EC20-4690-AEAE-F40E5518C9D7}"/>
              </a:ext>
            </a:extLst>
          </p:cNvPr>
          <p:cNvSpPr>
            <a:spLocks noGrp="1"/>
          </p:cNvSpPr>
          <p:nvPr>
            <p:ph type="title"/>
          </p:nvPr>
        </p:nvSpPr>
        <p:spPr>
          <a:xfrm>
            <a:off x="204104" y="189937"/>
            <a:ext cx="10300337" cy="1379913"/>
          </a:xfrm>
        </p:spPr>
        <p:txBody>
          <a:bodyPr/>
          <a:lstStyle/>
          <a:p>
            <a:pPr algn="ctr"/>
            <a:r>
              <a:rPr lang="en-GB" sz="3600" dirty="0"/>
              <a:t>Cost-effective Interventions to Prevent Mother-to-Child Transmission of Syphilis</a:t>
            </a:r>
            <a:endParaRPr lang="en-US"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162" y="4988241"/>
            <a:ext cx="2716545" cy="122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250" y="49875"/>
            <a:ext cx="9762490" cy="369332"/>
          </a:xfrm>
          <a:prstGeom prst="rect">
            <a:avLst/>
          </a:prstGeom>
        </p:spPr>
        <p:txBody>
          <a:bodyPr wrap="square">
            <a:spAutoFit/>
          </a:bodyPr>
          <a:lstStyle/>
          <a:p>
            <a:r>
              <a:rPr lang="en-GB" altLang="en-US" sz="1800" i="1" dirty="0">
                <a:latin typeface="Calibri" panose="020F0502020204030204" pitchFamily="34" charset="0"/>
                <a:cs typeface="Calibri" panose="020F0502020204030204" pitchFamily="34" charset="0"/>
              </a:rPr>
              <a:t>2: Reduce child and neonatal mortality </a:t>
            </a:r>
            <a:endParaRPr lang="en-US" sz="1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475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3605" y="364335"/>
            <a:ext cx="10110803" cy="1001712"/>
          </a:xfrm>
        </p:spPr>
        <p:txBody>
          <a:bodyPr/>
          <a:lstStyle/>
          <a:p>
            <a:pPr algn="ctr" defTabSz="992188">
              <a:lnSpc>
                <a:spcPct val="107000"/>
              </a:lnSpc>
              <a:spcBef>
                <a:spcPct val="0"/>
              </a:spcBef>
              <a:spcAft>
                <a:spcPct val="0"/>
              </a:spcAft>
              <a:buFont typeface="Calibri" pitchFamily="34" charset="0"/>
              <a:buNone/>
            </a:pPr>
            <a:r>
              <a:rPr lang="en-GB" altLang="en-US" sz="3600" dirty="0">
                <a:solidFill>
                  <a:srgbClr val="000066"/>
                </a:solidFill>
                <a:latin typeface="Calibri" panose="020F0502020204030204" pitchFamily="34" charset="0"/>
                <a:ea typeface="Calibri" pitchFamily="34" charset="0"/>
                <a:cs typeface="Calibri" panose="020F0502020204030204" pitchFamily="34" charset="0"/>
                <a:sym typeface="Calibri" pitchFamily="34" charset="0"/>
              </a:rPr>
              <a:t>Missed Opportunities To Prevent Adverse Birth Outcomes</a:t>
            </a:r>
            <a:endParaRPr lang="en-US" altLang="en-US" sz="3600" dirty="0">
              <a:solidFill>
                <a:srgbClr val="000066"/>
              </a:solidFill>
              <a:latin typeface="Calibri" panose="020F0502020204030204" pitchFamily="34" charset="0"/>
              <a:ea typeface="Calibri" pitchFamily="34" charset="0"/>
              <a:cs typeface="Calibri" panose="020F0502020204030204" pitchFamily="34" charset="0"/>
              <a:sym typeface="Calibri"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601" y="1477963"/>
            <a:ext cx="7309254" cy="476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13605" y="6700176"/>
            <a:ext cx="8642350" cy="307777"/>
          </a:xfrm>
          <a:prstGeom prst="rect">
            <a:avLst/>
          </a:prstGeom>
          <a:noFill/>
        </p:spPr>
        <p:txBody>
          <a:bodyPr>
            <a:spAutoFit/>
          </a:bodyPr>
          <a:lstStyle>
            <a:lvl1pPr defTabSz="1006475">
              <a:defRPr sz="3900" b="1">
                <a:solidFill>
                  <a:srgbClr val="000066"/>
                </a:solidFill>
                <a:latin typeface="Arial" pitchFamily="34" charset="0"/>
                <a:cs typeface="Arial" pitchFamily="34" charset="0"/>
              </a:defRPr>
            </a:lvl1pPr>
            <a:lvl2pPr defTabSz="1006475">
              <a:defRPr sz="3900" b="1">
                <a:solidFill>
                  <a:srgbClr val="000066"/>
                </a:solidFill>
                <a:latin typeface="Arial" pitchFamily="34" charset="0"/>
                <a:cs typeface="Arial" pitchFamily="34" charset="0"/>
              </a:defRPr>
            </a:lvl2pPr>
            <a:lvl3pPr defTabSz="1006475">
              <a:defRPr sz="3900" b="1">
                <a:solidFill>
                  <a:srgbClr val="000066"/>
                </a:solidFill>
                <a:latin typeface="Arial" pitchFamily="34" charset="0"/>
                <a:cs typeface="Arial" pitchFamily="34" charset="0"/>
              </a:defRPr>
            </a:lvl3pPr>
            <a:lvl4pPr defTabSz="1006475">
              <a:defRPr sz="3900" b="1">
                <a:solidFill>
                  <a:srgbClr val="000066"/>
                </a:solidFill>
                <a:latin typeface="Arial" pitchFamily="34" charset="0"/>
                <a:cs typeface="Arial" pitchFamily="34" charset="0"/>
              </a:defRPr>
            </a:lvl4pPr>
            <a:lvl5pPr defTabSz="1006475">
              <a:defRPr sz="3900" b="1">
                <a:solidFill>
                  <a:srgbClr val="000066"/>
                </a:solidFill>
                <a:latin typeface="Arial" pitchFamily="34" charset="0"/>
                <a:cs typeface="Arial" pitchFamily="34" charset="0"/>
              </a:defRPr>
            </a:lvl5pPr>
            <a:lvl6pPr marL="2262188" indent="1588" defTabSz="1006475" eaLnBrk="0" fontAlgn="base" hangingPunct="0">
              <a:spcBef>
                <a:spcPct val="0"/>
              </a:spcBef>
              <a:spcAft>
                <a:spcPct val="0"/>
              </a:spcAft>
              <a:defRPr sz="3900" b="1">
                <a:solidFill>
                  <a:srgbClr val="000066"/>
                </a:solidFill>
                <a:latin typeface="Arial" pitchFamily="34" charset="0"/>
                <a:cs typeface="Arial" pitchFamily="34" charset="0"/>
              </a:defRPr>
            </a:lvl6pPr>
            <a:lvl7pPr marL="2719388" indent="1588" defTabSz="1006475" eaLnBrk="0" fontAlgn="base" hangingPunct="0">
              <a:spcBef>
                <a:spcPct val="0"/>
              </a:spcBef>
              <a:spcAft>
                <a:spcPct val="0"/>
              </a:spcAft>
              <a:defRPr sz="3900" b="1">
                <a:solidFill>
                  <a:srgbClr val="000066"/>
                </a:solidFill>
                <a:latin typeface="Arial" pitchFamily="34" charset="0"/>
                <a:cs typeface="Arial" pitchFamily="34" charset="0"/>
              </a:defRPr>
            </a:lvl7pPr>
            <a:lvl8pPr marL="3176588" indent="1588" defTabSz="1006475" eaLnBrk="0" fontAlgn="base" hangingPunct="0">
              <a:spcBef>
                <a:spcPct val="0"/>
              </a:spcBef>
              <a:spcAft>
                <a:spcPct val="0"/>
              </a:spcAft>
              <a:defRPr sz="3900" b="1">
                <a:solidFill>
                  <a:srgbClr val="000066"/>
                </a:solidFill>
                <a:latin typeface="Arial" pitchFamily="34" charset="0"/>
                <a:cs typeface="Arial" pitchFamily="34" charset="0"/>
              </a:defRPr>
            </a:lvl8pPr>
            <a:lvl9pPr marL="3633788" indent="1588" defTabSz="1006475"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r>
              <a:rPr lang="en-GB" altLang="en-US" sz="1400" b="0" dirty="0">
                <a:solidFill>
                  <a:srgbClr val="FFFFFF"/>
                </a:solidFill>
                <a:latin typeface="Calibri" panose="020F0502020204030204" pitchFamily="34" charset="0"/>
                <a:cs typeface="Calibri" panose="020F0502020204030204" pitchFamily="34" charset="0"/>
              </a:rPr>
              <a:t>Source: </a:t>
            </a:r>
            <a:r>
              <a:rPr lang="en-GB" altLang="en-US" sz="1400" b="0" dirty="0" err="1">
                <a:solidFill>
                  <a:srgbClr val="FFFFFF"/>
                </a:solidFill>
                <a:latin typeface="Calibri" panose="020F0502020204030204" pitchFamily="34" charset="0"/>
                <a:cs typeface="Calibri" panose="020F0502020204030204" pitchFamily="34" charset="0"/>
              </a:rPr>
              <a:t>Korenromp</a:t>
            </a:r>
            <a:r>
              <a:rPr lang="en-GB" altLang="en-US" sz="1400" b="0" dirty="0">
                <a:solidFill>
                  <a:srgbClr val="FFFFFF"/>
                </a:solidFill>
                <a:latin typeface="Calibri" panose="020F0502020204030204" pitchFamily="34" charset="0"/>
                <a:cs typeface="Calibri" panose="020F0502020204030204" pitchFamily="34" charset="0"/>
              </a:rPr>
              <a:t> EL, Rowley J, Newman L, </a:t>
            </a:r>
            <a:r>
              <a:rPr lang="en-GB" altLang="en-US" sz="1400" b="0" dirty="0" err="1">
                <a:solidFill>
                  <a:srgbClr val="FFFFFF"/>
                </a:solidFill>
                <a:latin typeface="Calibri" panose="020F0502020204030204" pitchFamily="34" charset="0"/>
                <a:cs typeface="Calibri" panose="020F0502020204030204" pitchFamily="34" charset="0"/>
              </a:rPr>
              <a:t>Kamb</a:t>
            </a:r>
            <a:r>
              <a:rPr lang="en-GB" altLang="en-US" sz="1400" b="0" dirty="0">
                <a:solidFill>
                  <a:srgbClr val="FFFFFF"/>
                </a:solidFill>
                <a:latin typeface="Calibri" panose="020F0502020204030204" pitchFamily="34" charset="0"/>
                <a:cs typeface="Calibri" panose="020F0502020204030204" pitchFamily="34" charset="0"/>
              </a:rPr>
              <a:t> M, </a:t>
            </a:r>
            <a:r>
              <a:rPr lang="en-GB" altLang="en-US" sz="1400" b="0" dirty="0" err="1">
                <a:solidFill>
                  <a:srgbClr val="FFFFFF"/>
                </a:solidFill>
                <a:latin typeface="Calibri" panose="020F0502020204030204" pitchFamily="34" charset="0"/>
                <a:cs typeface="Calibri" panose="020F0502020204030204" pitchFamily="34" charset="0"/>
              </a:rPr>
              <a:t>Broutet</a:t>
            </a:r>
            <a:r>
              <a:rPr lang="en-GB" altLang="en-US" sz="1400" b="0" dirty="0">
                <a:solidFill>
                  <a:srgbClr val="FFFFFF"/>
                </a:solidFill>
                <a:latin typeface="Calibri" panose="020F0502020204030204" pitchFamily="34" charset="0"/>
                <a:cs typeface="Calibri" panose="020F0502020204030204" pitchFamily="34" charset="0"/>
              </a:rPr>
              <a:t> N, Taylor MM et al.  Under Review, June 2018</a:t>
            </a:r>
            <a:endParaRPr lang="en-US" altLang="en-US" sz="1400" b="0" dirty="0">
              <a:solidFill>
                <a:srgbClr val="FFFFFF"/>
              </a:solidFill>
              <a:latin typeface="Calibri" panose="020F0502020204030204" pitchFamily="34" charset="0"/>
              <a:cs typeface="Calibri" panose="020F0502020204030204" pitchFamily="34" charset="0"/>
            </a:endParaRPr>
          </a:p>
        </p:txBody>
      </p:sp>
      <p:cxnSp>
        <p:nvCxnSpPr>
          <p:cNvPr id="7" name="Straight Arrow Connector 6"/>
          <p:cNvCxnSpPr/>
          <p:nvPr/>
        </p:nvCxnSpPr>
        <p:spPr bwMode="auto">
          <a:xfrm flipH="1">
            <a:off x="3339101" y="2427316"/>
            <a:ext cx="1897917" cy="1291929"/>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H="1">
            <a:off x="3899043" y="2427316"/>
            <a:ext cx="1337975" cy="2366979"/>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5237018" y="2427316"/>
            <a:ext cx="1534773" cy="2366979"/>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H="1">
            <a:off x="5127925" y="2427316"/>
            <a:ext cx="109093" cy="2366979"/>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33250" y="49875"/>
            <a:ext cx="9762490" cy="369332"/>
          </a:xfrm>
          <a:prstGeom prst="rect">
            <a:avLst/>
          </a:prstGeom>
        </p:spPr>
        <p:txBody>
          <a:bodyPr wrap="square">
            <a:spAutoFit/>
          </a:bodyPr>
          <a:lstStyle/>
          <a:p>
            <a:r>
              <a:rPr lang="en-GB" altLang="en-US" sz="1800" i="1" dirty="0">
                <a:latin typeface="Calibri" panose="020F0502020204030204" pitchFamily="34" charset="0"/>
                <a:cs typeface="Calibri" panose="020F0502020204030204" pitchFamily="34" charset="0"/>
              </a:rPr>
              <a:t>2: Reduce child and neonatal mortality </a:t>
            </a:r>
            <a:endParaRPr lang="en-US" sz="1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40796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8lqZ3R4M0GT4KxdUWo00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OQwigEOcUSug3UJ9JrF2A"/>
</p:tagLst>
</file>

<file path=ppt/theme/theme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2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a:ln>
              <a:noFill/>
            </a:ln>
            <a:solidFill>
              <a:schemeClr val="bg1"/>
            </a:solidFill>
            <a:effectLst/>
            <a:latin typeface="Arial" pitchFamily="-112" charset="0"/>
            <a:ea typeface="Arial" pitchFamily="-112" charset="0"/>
            <a:cs typeface="Arial"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a:ln>
              <a:noFill/>
            </a:ln>
            <a:solidFill>
              <a:schemeClr val="bg1"/>
            </a:solidFill>
            <a:effectLst/>
            <a:latin typeface="Arial" pitchFamily="-112" charset="0"/>
            <a:ea typeface="Arial" pitchFamily="-112" charset="0"/>
            <a:cs typeface="Arial" pitchFamily="-112"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1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12738</TotalTime>
  <Words>2872</Words>
  <Application>Microsoft Office PowerPoint</Application>
  <PresentationFormat>Custom</PresentationFormat>
  <Paragraphs>382</Paragraphs>
  <Slides>32</Slides>
  <Notes>14</Notes>
  <HiddenSlides>0</HiddenSlides>
  <MMClips>0</MMClips>
  <ScaleCrop>false</ScaleCrop>
  <HeadingPairs>
    <vt:vector size="6" baseType="variant">
      <vt:variant>
        <vt:lpstr>Theme</vt:lpstr>
      </vt:variant>
      <vt:variant>
        <vt:i4>26</vt:i4>
      </vt:variant>
      <vt:variant>
        <vt:lpstr>Embedded OLE Servers</vt:lpstr>
      </vt:variant>
      <vt:variant>
        <vt:i4>1</vt:i4>
      </vt:variant>
      <vt:variant>
        <vt:lpstr>Slide Titles</vt:lpstr>
      </vt:variant>
      <vt:variant>
        <vt:i4>32</vt:i4>
      </vt:variant>
    </vt:vector>
  </HeadingPairs>
  <TitlesOfParts>
    <vt:vector size="59" baseType="lpstr">
      <vt:lpstr>master</vt:lpstr>
      <vt:lpstr>1_master</vt:lpstr>
      <vt:lpstr>2_master</vt:lpstr>
      <vt:lpstr>3_master</vt:lpstr>
      <vt:lpstr>4_master</vt:lpstr>
      <vt:lpstr>5_master</vt:lpstr>
      <vt:lpstr>6_master</vt:lpstr>
      <vt:lpstr>7_master</vt:lpstr>
      <vt:lpstr>8_master</vt:lpstr>
      <vt:lpstr>9_master</vt:lpstr>
      <vt:lpstr>10_master</vt:lpstr>
      <vt:lpstr>11_master</vt:lpstr>
      <vt:lpstr>7_Custom Design</vt:lpstr>
      <vt:lpstr>12_master</vt:lpstr>
      <vt:lpstr>13_master</vt:lpstr>
      <vt:lpstr>14_master</vt:lpstr>
      <vt:lpstr>VisID</vt:lpstr>
      <vt:lpstr>15_master</vt:lpstr>
      <vt:lpstr>16_master</vt:lpstr>
      <vt:lpstr>17_master</vt:lpstr>
      <vt:lpstr>18_master</vt:lpstr>
      <vt:lpstr>19_master</vt:lpstr>
      <vt:lpstr>20_master</vt:lpstr>
      <vt:lpstr>1_Office Theme</vt:lpstr>
      <vt:lpstr>new logo - Presentation TEMPLATE 2014</vt:lpstr>
      <vt:lpstr>21_master</vt:lpstr>
      <vt:lpstr>Chart</vt:lpstr>
      <vt:lpstr>PowerPoint Presentation</vt:lpstr>
      <vt:lpstr>STI Impact on Sexual and Reproductive Health</vt:lpstr>
      <vt:lpstr>Addressing the Sustainable Development Goals</vt:lpstr>
      <vt:lpstr>Contribution of STI Control to the SDG  2030 Health Targets</vt:lpstr>
      <vt:lpstr>Three Interlinked Global Health Sector Strategies for HIV, Hepatitis and STI 2016-2021</vt:lpstr>
      <vt:lpstr>   2: Reduce child and neonatal mortality   Eliminating mother-to-child transmission of syphilis in pregnant women  </vt:lpstr>
      <vt:lpstr>PowerPoint Presentation</vt:lpstr>
      <vt:lpstr>Cost-effective Interventions to Prevent Mother-to-Child Transmission of Syphilis</vt:lpstr>
      <vt:lpstr>Missed Opportunities To Prevent Adverse Birth Outcomes</vt:lpstr>
      <vt:lpstr>Benzathine Penicillin Shortages 40+ countries, 2014-2018</vt:lpstr>
      <vt:lpstr>Priority Activities For Congenital Syphilis Prevention</vt:lpstr>
      <vt:lpstr>PowerPoint Presentation</vt:lpstr>
      <vt:lpstr> 3: End epidemics of AIDS, TB, malaria and NTDs, and combat hepatitis and other communicable diseases </vt:lpstr>
      <vt:lpstr>Oral PrEP Global Roll-Out, 2018</vt:lpstr>
      <vt:lpstr>PowerPoint Presentation</vt:lpstr>
      <vt:lpstr>   Promoting sexual health in key populations and other groups</vt:lpstr>
      <vt:lpstr>Reported Decreased Susceptibility/Resistance To Current Treatment For Gonorrhoea, WHO GASP 2016</vt:lpstr>
      <vt:lpstr>‘Man Has World’s Worst Super-gonorrhoea’, BBC News (28 March 2018)</vt:lpstr>
      <vt:lpstr>Response: Delaying Antimicrobial Resistance</vt:lpstr>
      <vt:lpstr>Global Action Plan to Control the Spread and Impact of AMR in Neisseria gonorrhoeae</vt:lpstr>
      <vt:lpstr> 4: Reduce NCDs and Improve  Mental Health  </vt:lpstr>
      <vt:lpstr>Life Course Approach Towards Elimination of Cervical Cancer</vt:lpstr>
      <vt:lpstr>Countries with HPV Vaccination in the National Immunization Programme</vt:lpstr>
      <vt:lpstr>Cervical cancer screening (WHO STEP Survey):  proportion of women between 30 – 49 screened for cervical cancer at least once </vt:lpstr>
      <vt:lpstr>PowerPoint Presentation</vt:lpstr>
      <vt:lpstr>   7: Sexual and Reproductive Health   Addressing STIs through an integrated approach    </vt:lpstr>
      <vt:lpstr>PowerPoint Presentation</vt:lpstr>
      <vt:lpstr>PowerPoint Presentation</vt:lpstr>
      <vt:lpstr>Interventions for STI Control</vt:lpstr>
      <vt:lpstr>  8: Universal Health Coverage  STI control and the 3 dimensions of the UHC   </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dc:title>
  <dc:subject>WHO template and recommendations</dc:subject>
  <dc:creator>Anne Guilloux</dc:creator>
  <cp:keywords>communication, photos, text</cp:keywords>
  <cp:lastModifiedBy>DOHERTY, Meg</cp:lastModifiedBy>
  <cp:revision>464</cp:revision>
  <cp:lastPrinted>2015-11-02T10:33:08Z</cp:lastPrinted>
  <dcterms:created xsi:type="dcterms:W3CDTF">2005-03-01T08:26:43Z</dcterms:created>
  <dcterms:modified xsi:type="dcterms:W3CDTF">2018-07-22T07:45:23Z</dcterms:modified>
  <cp:category>Guidelines</cp:category>
</cp:coreProperties>
</file>